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E14689-4F63-48B0-86EF-CC6EABE5524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2F98B3-1BD7-476E-AC3F-9AE3BF44ADED}">
      <dgm:prSet phldrT="[Text]" custT="1"/>
      <dgm:spPr/>
      <dgm:t>
        <a:bodyPr/>
        <a:lstStyle/>
        <a:p>
          <a:r>
            <a:rPr lang="en-US" sz="2800" b="1" dirty="0" smtClean="0"/>
            <a:t>legitimacy</a:t>
          </a:r>
          <a:endParaRPr lang="en-US" sz="2800" b="1" dirty="0"/>
        </a:p>
      </dgm:t>
    </dgm:pt>
    <dgm:pt modelId="{5EE19B4C-CD00-41AF-BA58-01E767CD7700}" type="parTrans" cxnId="{517D3C37-A3C2-41FE-97EC-21AE920BD792}">
      <dgm:prSet/>
      <dgm:spPr/>
      <dgm:t>
        <a:bodyPr/>
        <a:lstStyle/>
        <a:p>
          <a:endParaRPr lang="en-US"/>
        </a:p>
      </dgm:t>
    </dgm:pt>
    <dgm:pt modelId="{C393C10A-6F58-494D-9C06-5091EC657977}" type="sibTrans" cxnId="{517D3C37-A3C2-41FE-97EC-21AE920BD792}">
      <dgm:prSet/>
      <dgm:spPr/>
      <dgm:t>
        <a:bodyPr/>
        <a:lstStyle/>
        <a:p>
          <a:endParaRPr lang="en-US"/>
        </a:p>
      </dgm:t>
    </dgm:pt>
    <dgm:pt modelId="{E6D704CC-7181-443A-8518-0ED9F0AAB037}">
      <dgm:prSet phldrT="[Text]" custT="1"/>
      <dgm:spPr/>
      <dgm:t>
        <a:bodyPr/>
        <a:lstStyle/>
        <a:p>
          <a:r>
            <a:rPr lang="en-US" sz="2800" b="1" dirty="0" smtClean="0"/>
            <a:t>authority</a:t>
          </a:r>
          <a:endParaRPr lang="en-US" sz="2800" b="1" dirty="0"/>
        </a:p>
      </dgm:t>
    </dgm:pt>
    <dgm:pt modelId="{D3555C00-7DD3-434C-B678-B26423823473}" type="parTrans" cxnId="{8D83738A-27A2-4702-B486-49DD89B686CB}">
      <dgm:prSet/>
      <dgm:spPr/>
      <dgm:t>
        <a:bodyPr/>
        <a:lstStyle/>
        <a:p>
          <a:endParaRPr lang="en-US"/>
        </a:p>
      </dgm:t>
    </dgm:pt>
    <dgm:pt modelId="{EA8ACA35-71ED-4592-9D76-7D71EE505EE6}" type="sibTrans" cxnId="{8D83738A-27A2-4702-B486-49DD89B686CB}">
      <dgm:prSet/>
      <dgm:spPr/>
      <dgm:t>
        <a:bodyPr/>
        <a:lstStyle/>
        <a:p>
          <a:endParaRPr lang="en-US"/>
        </a:p>
      </dgm:t>
    </dgm:pt>
    <dgm:pt modelId="{ACF4F768-05AF-4EE0-B700-A8EF995107CB}">
      <dgm:prSet phldrT="[Text]" custT="1"/>
      <dgm:spPr/>
      <dgm:t>
        <a:bodyPr/>
        <a:lstStyle/>
        <a:p>
          <a:r>
            <a:rPr lang="en-US" sz="2800" b="1" dirty="0" smtClean="0"/>
            <a:t>sovereignty</a:t>
          </a:r>
          <a:endParaRPr lang="en-US" sz="2000" b="1" dirty="0"/>
        </a:p>
      </dgm:t>
    </dgm:pt>
    <dgm:pt modelId="{1F5605E5-2A43-4ECA-ADD1-7FE71ADF86EA}" type="parTrans" cxnId="{FAAD9FD6-6CFB-4638-A5E4-C43C1601BF1B}">
      <dgm:prSet/>
      <dgm:spPr/>
      <dgm:t>
        <a:bodyPr/>
        <a:lstStyle/>
        <a:p>
          <a:endParaRPr lang="en-US"/>
        </a:p>
      </dgm:t>
    </dgm:pt>
    <dgm:pt modelId="{231D25DA-5EDD-4316-8F59-73FD5129ECD7}" type="sibTrans" cxnId="{FAAD9FD6-6CFB-4638-A5E4-C43C1601BF1B}">
      <dgm:prSet/>
      <dgm:spPr/>
      <dgm:t>
        <a:bodyPr/>
        <a:lstStyle/>
        <a:p>
          <a:endParaRPr lang="en-US"/>
        </a:p>
      </dgm:t>
    </dgm:pt>
    <dgm:pt modelId="{27BC1F6F-FA9E-4D57-AFBF-D376930C9667}" type="pres">
      <dgm:prSet presAssocID="{20E14689-4F63-48B0-86EF-CC6EABE5524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A2F460A-15BD-4704-88F7-B0727FFD0F8E}" type="pres">
      <dgm:prSet presAssocID="{DF2F98B3-1BD7-476E-AC3F-9AE3BF44ADED}" presName="node" presStyleLbl="node1" presStyleIdx="0" presStyleCnt="3" custScaleX="1259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AB3DE2-08FD-4646-B253-2646FFD3A819}" type="pres">
      <dgm:prSet presAssocID="{C393C10A-6F58-494D-9C06-5091EC657977}" presName="sibTrans" presStyleLbl="sibTrans2D1" presStyleIdx="0" presStyleCnt="3" custScaleX="208067" custLinFactX="10941" custLinFactNeighborX="100000" custLinFactNeighborY="-15558"/>
      <dgm:spPr/>
      <dgm:t>
        <a:bodyPr/>
        <a:lstStyle/>
        <a:p>
          <a:endParaRPr lang="en-US"/>
        </a:p>
      </dgm:t>
    </dgm:pt>
    <dgm:pt modelId="{A4ED073B-3908-40D2-8A67-5903C79D5061}" type="pres">
      <dgm:prSet presAssocID="{C393C10A-6F58-494D-9C06-5091EC65797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B9357A46-3795-42C7-9809-23CF05383273}" type="pres">
      <dgm:prSet presAssocID="{E6D704CC-7181-443A-8518-0ED9F0AAB037}" presName="node" presStyleLbl="node1" presStyleIdx="1" presStyleCnt="3" custScaleX="125997" custRadScaleRad="113059" custRadScaleInc="-80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494A6F-1FAA-4BC5-AE3E-405EF7E4DD0F}" type="pres">
      <dgm:prSet presAssocID="{EA8ACA35-71ED-4592-9D76-7D71EE505EE6}" presName="sibTrans" presStyleLbl="sibTrans2D1" presStyleIdx="1" presStyleCnt="3" custLinFactNeighborX="4722" custLinFactNeighborY="-13865"/>
      <dgm:spPr/>
      <dgm:t>
        <a:bodyPr/>
        <a:lstStyle/>
        <a:p>
          <a:endParaRPr lang="en-US"/>
        </a:p>
      </dgm:t>
    </dgm:pt>
    <dgm:pt modelId="{7B5E162B-037E-4EB7-8426-3DF82CF5C54C}" type="pres">
      <dgm:prSet presAssocID="{EA8ACA35-71ED-4592-9D76-7D71EE505EE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FC690BF0-47DC-4DAD-80D3-213FD3BEF70D}" type="pres">
      <dgm:prSet presAssocID="{ACF4F768-05AF-4EE0-B700-A8EF995107CB}" presName="node" presStyleLbl="node1" presStyleIdx="2" presStyleCnt="3" custScaleX="1259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CDE56-328B-4DEE-A154-E5A114FEF218}" type="pres">
      <dgm:prSet presAssocID="{231D25DA-5EDD-4316-8F59-73FD5129ECD7}" presName="sibTrans" presStyleLbl="sibTrans2D1" presStyleIdx="2" presStyleCnt="3" custScaleX="213128" custLinFactNeighborX="-86554" custLinFactNeighborY="-12201"/>
      <dgm:spPr/>
      <dgm:t>
        <a:bodyPr/>
        <a:lstStyle/>
        <a:p>
          <a:endParaRPr lang="en-US"/>
        </a:p>
      </dgm:t>
    </dgm:pt>
    <dgm:pt modelId="{C3899C31-8F9B-44F0-9832-94BA0CF5BFD6}" type="pres">
      <dgm:prSet presAssocID="{231D25DA-5EDD-4316-8F59-73FD5129ECD7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534C729-B62E-466C-960F-6501DCAA8CB3}" type="presOf" srcId="{C393C10A-6F58-494D-9C06-5091EC657977}" destId="{3FAB3DE2-08FD-4646-B253-2646FFD3A819}" srcOrd="0" destOrd="0" presId="urn:microsoft.com/office/officeart/2005/8/layout/cycle7"/>
    <dgm:cxn modelId="{FAD21FA2-540D-4ACD-8006-AFF39E37D542}" type="presOf" srcId="{C393C10A-6F58-494D-9C06-5091EC657977}" destId="{A4ED073B-3908-40D2-8A67-5903C79D5061}" srcOrd="1" destOrd="0" presId="urn:microsoft.com/office/officeart/2005/8/layout/cycle7"/>
    <dgm:cxn modelId="{38E81A0F-790D-413F-8778-DCF8E62115D3}" type="presOf" srcId="{E6D704CC-7181-443A-8518-0ED9F0AAB037}" destId="{B9357A46-3795-42C7-9809-23CF05383273}" srcOrd="0" destOrd="0" presId="urn:microsoft.com/office/officeart/2005/8/layout/cycle7"/>
    <dgm:cxn modelId="{A9762B67-D777-443F-8CA2-F13DA72438AA}" type="presOf" srcId="{DF2F98B3-1BD7-476E-AC3F-9AE3BF44ADED}" destId="{3A2F460A-15BD-4704-88F7-B0727FFD0F8E}" srcOrd="0" destOrd="0" presId="urn:microsoft.com/office/officeart/2005/8/layout/cycle7"/>
    <dgm:cxn modelId="{F0ABE7C2-12FE-48B6-BC0C-82149A82A75C}" type="presOf" srcId="{20E14689-4F63-48B0-86EF-CC6EABE55241}" destId="{27BC1F6F-FA9E-4D57-AFBF-D376930C9667}" srcOrd="0" destOrd="0" presId="urn:microsoft.com/office/officeart/2005/8/layout/cycle7"/>
    <dgm:cxn modelId="{9669F3FA-EE12-4E77-9801-B72FE9BBF830}" type="presOf" srcId="{ACF4F768-05AF-4EE0-B700-A8EF995107CB}" destId="{FC690BF0-47DC-4DAD-80D3-213FD3BEF70D}" srcOrd="0" destOrd="0" presId="urn:microsoft.com/office/officeart/2005/8/layout/cycle7"/>
    <dgm:cxn modelId="{517D3C37-A3C2-41FE-97EC-21AE920BD792}" srcId="{20E14689-4F63-48B0-86EF-CC6EABE55241}" destId="{DF2F98B3-1BD7-476E-AC3F-9AE3BF44ADED}" srcOrd="0" destOrd="0" parTransId="{5EE19B4C-CD00-41AF-BA58-01E767CD7700}" sibTransId="{C393C10A-6F58-494D-9C06-5091EC657977}"/>
    <dgm:cxn modelId="{FAAD9FD6-6CFB-4638-A5E4-C43C1601BF1B}" srcId="{20E14689-4F63-48B0-86EF-CC6EABE55241}" destId="{ACF4F768-05AF-4EE0-B700-A8EF995107CB}" srcOrd="2" destOrd="0" parTransId="{1F5605E5-2A43-4ECA-ADD1-7FE71ADF86EA}" sibTransId="{231D25DA-5EDD-4316-8F59-73FD5129ECD7}"/>
    <dgm:cxn modelId="{C5545D98-DB2A-4DC0-BC6B-F9FB28F460D6}" type="presOf" srcId="{231D25DA-5EDD-4316-8F59-73FD5129ECD7}" destId="{C3899C31-8F9B-44F0-9832-94BA0CF5BFD6}" srcOrd="1" destOrd="0" presId="urn:microsoft.com/office/officeart/2005/8/layout/cycle7"/>
    <dgm:cxn modelId="{8D83738A-27A2-4702-B486-49DD89B686CB}" srcId="{20E14689-4F63-48B0-86EF-CC6EABE55241}" destId="{E6D704CC-7181-443A-8518-0ED9F0AAB037}" srcOrd="1" destOrd="0" parTransId="{D3555C00-7DD3-434C-B678-B26423823473}" sibTransId="{EA8ACA35-71ED-4592-9D76-7D71EE505EE6}"/>
    <dgm:cxn modelId="{AA28042A-74EA-4717-A218-5EC309FA12B3}" type="presOf" srcId="{231D25DA-5EDD-4316-8F59-73FD5129ECD7}" destId="{0F8CDE56-328B-4DEE-A154-E5A114FEF218}" srcOrd="0" destOrd="0" presId="urn:microsoft.com/office/officeart/2005/8/layout/cycle7"/>
    <dgm:cxn modelId="{8C8BC134-C8BF-48FB-83E9-2FBF5ED11A55}" type="presOf" srcId="{EA8ACA35-71ED-4592-9D76-7D71EE505EE6}" destId="{47494A6F-1FAA-4BC5-AE3E-405EF7E4DD0F}" srcOrd="0" destOrd="0" presId="urn:microsoft.com/office/officeart/2005/8/layout/cycle7"/>
    <dgm:cxn modelId="{0258E352-059D-4322-99CC-D7DC172402D2}" type="presOf" srcId="{EA8ACA35-71ED-4592-9D76-7D71EE505EE6}" destId="{7B5E162B-037E-4EB7-8426-3DF82CF5C54C}" srcOrd="1" destOrd="0" presId="urn:microsoft.com/office/officeart/2005/8/layout/cycle7"/>
    <dgm:cxn modelId="{BB1E602B-F1E6-4C57-B10B-3A1B467D3EFE}" type="presParOf" srcId="{27BC1F6F-FA9E-4D57-AFBF-D376930C9667}" destId="{3A2F460A-15BD-4704-88F7-B0727FFD0F8E}" srcOrd="0" destOrd="0" presId="urn:microsoft.com/office/officeart/2005/8/layout/cycle7"/>
    <dgm:cxn modelId="{D84057D5-042D-439E-A558-5B50EF51FAAE}" type="presParOf" srcId="{27BC1F6F-FA9E-4D57-AFBF-D376930C9667}" destId="{3FAB3DE2-08FD-4646-B253-2646FFD3A819}" srcOrd="1" destOrd="0" presId="urn:microsoft.com/office/officeart/2005/8/layout/cycle7"/>
    <dgm:cxn modelId="{5048F777-1236-476F-AE81-3D91D5026FB6}" type="presParOf" srcId="{3FAB3DE2-08FD-4646-B253-2646FFD3A819}" destId="{A4ED073B-3908-40D2-8A67-5903C79D5061}" srcOrd="0" destOrd="0" presId="urn:microsoft.com/office/officeart/2005/8/layout/cycle7"/>
    <dgm:cxn modelId="{F36E8E6D-4C52-4748-B305-F3C7A7D95433}" type="presParOf" srcId="{27BC1F6F-FA9E-4D57-AFBF-D376930C9667}" destId="{B9357A46-3795-42C7-9809-23CF05383273}" srcOrd="2" destOrd="0" presId="urn:microsoft.com/office/officeart/2005/8/layout/cycle7"/>
    <dgm:cxn modelId="{5E8A0313-B18B-4389-9306-A06BD2552F72}" type="presParOf" srcId="{27BC1F6F-FA9E-4D57-AFBF-D376930C9667}" destId="{47494A6F-1FAA-4BC5-AE3E-405EF7E4DD0F}" srcOrd="3" destOrd="0" presId="urn:microsoft.com/office/officeart/2005/8/layout/cycle7"/>
    <dgm:cxn modelId="{8AEDAB85-A53C-4821-9C7A-129F12C53F75}" type="presParOf" srcId="{47494A6F-1FAA-4BC5-AE3E-405EF7E4DD0F}" destId="{7B5E162B-037E-4EB7-8426-3DF82CF5C54C}" srcOrd="0" destOrd="0" presId="urn:microsoft.com/office/officeart/2005/8/layout/cycle7"/>
    <dgm:cxn modelId="{59ACA2AD-08C3-4045-AEE3-8D65513B80E7}" type="presParOf" srcId="{27BC1F6F-FA9E-4D57-AFBF-D376930C9667}" destId="{FC690BF0-47DC-4DAD-80D3-213FD3BEF70D}" srcOrd="4" destOrd="0" presId="urn:microsoft.com/office/officeart/2005/8/layout/cycle7"/>
    <dgm:cxn modelId="{8ED4D193-8D2A-44BA-AC17-84E4ED9094D7}" type="presParOf" srcId="{27BC1F6F-FA9E-4D57-AFBF-D376930C9667}" destId="{0F8CDE56-328B-4DEE-A154-E5A114FEF218}" srcOrd="5" destOrd="0" presId="urn:microsoft.com/office/officeart/2005/8/layout/cycle7"/>
    <dgm:cxn modelId="{17B544EA-4D5C-4153-B3DE-894722D8F9AF}" type="presParOf" srcId="{0F8CDE56-328B-4DEE-A154-E5A114FEF218}" destId="{C3899C31-8F9B-44F0-9832-94BA0CF5BFD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F460A-15BD-4704-88F7-B0727FFD0F8E}">
      <dsp:nvSpPr>
        <dsp:cNvPr id="0" name=""/>
        <dsp:cNvSpPr/>
      </dsp:nvSpPr>
      <dsp:spPr>
        <a:xfrm>
          <a:off x="2411344" y="1512"/>
          <a:ext cx="3330711" cy="1321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legitimacy</a:t>
          </a:r>
          <a:endParaRPr lang="en-US" sz="2800" b="1" kern="1200" dirty="0"/>
        </a:p>
      </dsp:txBody>
      <dsp:txXfrm>
        <a:off x="2450057" y="40225"/>
        <a:ext cx="3253285" cy="1244316"/>
      </dsp:txXfrm>
    </dsp:sp>
    <dsp:sp modelId="{3FAB3DE2-08FD-4646-B253-2646FFD3A819}">
      <dsp:nvSpPr>
        <dsp:cNvPr id="0" name=""/>
        <dsp:cNvSpPr/>
      </dsp:nvSpPr>
      <dsp:spPr>
        <a:xfrm rot="3428061">
          <a:off x="5352190" y="2225243"/>
          <a:ext cx="2103059" cy="4626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5490973" y="2317765"/>
        <a:ext cx="1825493" cy="277565"/>
      </dsp:txXfrm>
    </dsp:sp>
    <dsp:sp modelId="{B9357A46-3795-42C7-9809-23CF05383273}">
      <dsp:nvSpPr>
        <dsp:cNvPr id="0" name=""/>
        <dsp:cNvSpPr/>
      </dsp:nvSpPr>
      <dsp:spPr>
        <a:xfrm>
          <a:off x="4822688" y="3733787"/>
          <a:ext cx="3330711" cy="1321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authority</a:t>
          </a:r>
          <a:endParaRPr lang="en-US" sz="2800" b="1" kern="1200" dirty="0"/>
        </a:p>
      </dsp:txBody>
      <dsp:txXfrm>
        <a:off x="4861401" y="3772500"/>
        <a:ext cx="3253285" cy="1244316"/>
      </dsp:txXfrm>
    </dsp:sp>
    <dsp:sp modelId="{47494A6F-1FAA-4BC5-AE3E-405EF7E4DD0F}">
      <dsp:nvSpPr>
        <dsp:cNvPr id="0" name=""/>
        <dsp:cNvSpPr/>
      </dsp:nvSpPr>
      <dsp:spPr>
        <a:xfrm rot="10763816">
          <a:off x="3733345" y="4123391"/>
          <a:ext cx="1010760" cy="4626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3872128" y="4215913"/>
        <a:ext cx="733194" cy="277565"/>
      </dsp:txXfrm>
    </dsp:sp>
    <dsp:sp modelId="{FC690BF0-47DC-4DAD-80D3-213FD3BEF70D}">
      <dsp:nvSpPr>
        <dsp:cNvPr id="0" name=""/>
        <dsp:cNvSpPr/>
      </dsp:nvSpPr>
      <dsp:spPr>
        <a:xfrm>
          <a:off x="228594" y="3782144"/>
          <a:ext cx="3330711" cy="1321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sovereignty</a:t>
          </a:r>
          <a:endParaRPr lang="en-US" sz="2000" b="1" kern="1200" dirty="0"/>
        </a:p>
      </dsp:txBody>
      <dsp:txXfrm>
        <a:off x="267307" y="3820857"/>
        <a:ext cx="3253285" cy="1244316"/>
      </dsp:txXfrm>
    </dsp:sp>
    <dsp:sp modelId="{0F8CDE56-328B-4DEE-A154-E5A114FEF218}">
      <dsp:nvSpPr>
        <dsp:cNvPr id="0" name=""/>
        <dsp:cNvSpPr/>
      </dsp:nvSpPr>
      <dsp:spPr>
        <a:xfrm rot="18000000">
          <a:off x="1033364" y="2264952"/>
          <a:ext cx="2154214" cy="4626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1172147" y="2357474"/>
        <a:ext cx="1876648" cy="277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5BFE81-3DEF-47EA-8193-25F3D5326C8C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0CF586-23FE-49E3-B39F-9E2E7804C65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57200" y="1219200"/>
          <a:ext cx="8153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352800" y="2895600"/>
            <a:ext cx="26670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POWER/</a:t>
            </a:r>
          </a:p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990600"/>
            <a:ext cx="1600200" cy="106680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building unity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162800" y="1066800"/>
            <a:ext cx="1600200" cy="106680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effective rule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990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t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rule flow chart</a:t>
            </a:r>
            <a:endParaRPr kumimoji="0" lang="en-US" sz="5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B9C18EC454A943946E788AC64BBD03" ma:contentTypeVersion="0" ma:contentTypeDescription="Create a new document." ma:contentTypeScope="" ma:versionID="70e7e46e171f3eca6317a3511463d37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6B820A-8B12-4947-8B53-90C3F52FC63A}">
  <ds:schemaRefs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97597A9-540C-43A9-A9D2-16B3BA2FD5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88F694-EE39-4667-8AB3-0AFE86E3A2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13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empire building</dc:title>
  <dc:creator>mlb</dc:creator>
  <cp:lastModifiedBy>Michael Bromley</cp:lastModifiedBy>
  <cp:revision>11</cp:revision>
  <dcterms:created xsi:type="dcterms:W3CDTF">2008-03-25T01:58:55Z</dcterms:created>
  <dcterms:modified xsi:type="dcterms:W3CDTF">2013-07-02T23:45:41Z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0x01010096B9C18EC454A943946E788AC64BBD03</vt:lpwstr>
  </property>
</Properties>
</file>