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6" r:id="rId2"/>
    <p:sldId id="27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2DF1"/>
    <a:srgbClr val="5340DE"/>
    <a:srgbClr val="99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9" autoAdjust="0"/>
    <p:restoredTop sz="89163" autoAdjust="0"/>
  </p:normalViewPr>
  <p:slideViewPr>
    <p:cSldViewPr>
      <p:cViewPr varScale="1">
        <p:scale>
          <a:sx n="101" d="100"/>
          <a:sy n="101" d="100"/>
        </p:scale>
        <p:origin x="-4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19E50-B298-483C-92F9-15F42F2F5964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1DA30-037C-49DC-8A94-ECFD90B12B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816CBE-46C2-4E00-817A-F4E3F5D54C91}" type="datetimeFigureOut">
              <a:rPr lang="en-US" smtClean="0"/>
              <a:pPr/>
              <a:t>4/30/2010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A793D58-503C-4C26-ACEF-97E15D091BF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43000" y="990600"/>
            <a:ext cx="26670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safety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181600" y="4267200"/>
            <a:ext cx="2667000" cy="16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rights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Left-Right Arrow 8"/>
          <p:cNvSpPr/>
          <p:nvPr/>
        </p:nvSpPr>
        <p:spPr>
          <a:xfrm rot="2088016">
            <a:off x="3276600" y="2819400"/>
            <a:ext cx="3429000" cy="914400"/>
          </a:xfrm>
          <a:prstGeom prst="leftRightArrow">
            <a:avLst/>
          </a:prstGeom>
          <a:solidFill>
            <a:srgbClr val="FF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???? balance ????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4191000"/>
            <a:ext cx="289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Concepts: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Social Contract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Limited Government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Popular Sovereignty</a:t>
            </a:r>
          </a:p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Protection of Minorities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0"/>
            <a:ext cx="8534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the Constitution: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Rights v. the Public Safety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29200" y="838200"/>
            <a:ext cx="4114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Individual Rights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Procedural Rights (limits on power of government)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habeas corpus protection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 bill of attainder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 title of nobility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 impairment of contract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no ex post facto laws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privileges &amp; immunities/ full faith &amp; credit</a:t>
            </a:r>
          </a:p>
          <a:p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Bill of Rights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protections outlined in the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Amendments 9 &amp; 10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Other amendments</a:t>
            </a:r>
          </a:p>
          <a:p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38200"/>
            <a:ext cx="4648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Public Safety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 of, by, and for the people &amp; limited government powers (to avoid abuse)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 Principles of the Constitution: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popular sovereignty: rule of the people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limited government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separation of powers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checks &amp; balances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judicial review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federalism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Also: 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“General Welfare” &amp; War Powers clause</a:t>
            </a:r>
            <a:b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super-majorities requirements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 suspension of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habeas corpus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“as the public Safety may require it”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6096000"/>
            <a:ext cx="868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Governmental STRUCTURES = PROTECTION of the public safety</a:t>
            </a:r>
          </a:p>
          <a:p>
            <a:pPr algn="ctr"/>
            <a:r>
              <a:rPr lang="en-US" dirty="0" smtClean="0">
                <a:solidFill>
                  <a:srgbClr val="002060"/>
                </a:solidFill>
              </a:rPr>
              <a:t>Individual Rights = protected from abuse by the government</a:t>
            </a:r>
          </a:p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41091</TotalTime>
  <Words>174</Words>
  <Application>Microsoft Office PowerPoint</Application>
  <PresentationFormat>On-screen Show (4:3)</PresentationFormat>
  <Paragraphs>37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mlb</dc:creator>
  <cp:lastModifiedBy>Bromley</cp:lastModifiedBy>
  <cp:revision>2051</cp:revision>
  <dcterms:created xsi:type="dcterms:W3CDTF">2008-03-04T18:17:36Z</dcterms:created>
  <dcterms:modified xsi:type="dcterms:W3CDTF">2010-05-01T00:39:03Z</dcterms:modified>
</cp:coreProperties>
</file>