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5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67B41FA-D308-449E-A44A-DCCDEEDD07DF}" type="doc">
      <dgm:prSet loTypeId="urn:microsoft.com/office/officeart/2005/8/layout/venn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69EEBC6-D689-4444-918C-D430616AF0A8}">
      <dgm:prSet phldrT="[Text]"/>
      <dgm:spPr/>
      <dgm:t>
        <a:bodyPr/>
        <a:lstStyle/>
        <a:p>
          <a:r>
            <a:rPr lang="en-US" dirty="0" smtClean="0"/>
            <a:t>Federal</a:t>
          </a:r>
          <a:endParaRPr lang="en-US" dirty="0"/>
        </a:p>
      </dgm:t>
    </dgm:pt>
    <dgm:pt modelId="{B8CCFD58-2C92-45A2-80BB-FD25788021B0}" type="parTrans" cxnId="{6851A3C1-85BE-4827-AB85-D5569DC37582}">
      <dgm:prSet/>
      <dgm:spPr/>
      <dgm:t>
        <a:bodyPr/>
        <a:lstStyle/>
        <a:p>
          <a:endParaRPr lang="en-US"/>
        </a:p>
      </dgm:t>
    </dgm:pt>
    <dgm:pt modelId="{4616FF9D-6670-4FAD-B59E-F1599BF99719}" type="sibTrans" cxnId="{6851A3C1-85BE-4827-AB85-D5569DC37582}">
      <dgm:prSet/>
      <dgm:spPr/>
      <dgm:t>
        <a:bodyPr/>
        <a:lstStyle/>
        <a:p>
          <a:endParaRPr lang="en-US"/>
        </a:p>
      </dgm:t>
    </dgm:pt>
    <dgm:pt modelId="{0318110B-EF33-45F5-BE79-ABB0578714A4}">
      <dgm:prSet phldrT="[Text]"/>
      <dgm:spPr/>
      <dgm:t>
        <a:bodyPr/>
        <a:lstStyle/>
        <a:p>
          <a:r>
            <a:rPr lang="en-US" dirty="0" smtClean="0"/>
            <a:t>State</a:t>
          </a:r>
          <a:endParaRPr lang="en-US" dirty="0"/>
        </a:p>
      </dgm:t>
    </dgm:pt>
    <dgm:pt modelId="{F169EF65-1D56-4126-A8D2-640A474BCB52}" type="parTrans" cxnId="{86E967E1-2C08-4E6E-9F4F-48534B2F773F}">
      <dgm:prSet/>
      <dgm:spPr/>
      <dgm:t>
        <a:bodyPr/>
        <a:lstStyle/>
        <a:p>
          <a:endParaRPr lang="en-US"/>
        </a:p>
      </dgm:t>
    </dgm:pt>
    <dgm:pt modelId="{66183C00-EF1B-4192-9F46-9F3D00A83E44}" type="sibTrans" cxnId="{86E967E1-2C08-4E6E-9F4F-48534B2F773F}">
      <dgm:prSet/>
      <dgm:spPr/>
      <dgm:t>
        <a:bodyPr/>
        <a:lstStyle/>
        <a:p>
          <a:endParaRPr lang="en-US"/>
        </a:p>
      </dgm:t>
    </dgm:pt>
    <dgm:pt modelId="{F7E863A4-08CD-4C1C-B6B6-790F0E931976}">
      <dgm:prSet phldrT="[Text]"/>
      <dgm:spPr/>
      <dgm:t>
        <a:bodyPr/>
        <a:lstStyle/>
        <a:p>
          <a:r>
            <a:rPr lang="en-US" dirty="0" smtClean="0"/>
            <a:t>County</a:t>
          </a:r>
          <a:endParaRPr lang="en-US" dirty="0"/>
        </a:p>
      </dgm:t>
    </dgm:pt>
    <dgm:pt modelId="{B34C5CD8-CA98-4585-A68D-0BC9EDE2D4D7}" type="parTrans" cxnId="{68D8156F-03A9-411A-8D0F-19BF74D15C51}">
      <dgm:prSet/>
      <dgm:spPr/>
      <dgm:t>
        <a:bodyPr/>
        <a:lstStyle/>
        <a:p>
          <a:endParaRPr lang="en-US"/>
        </a:p>
      </dgm:t>
    </dgm:pt>
    <dgm:pt modelId="{AD0C13A1-E0DF-4E79-940A-F9B00A38B571}" type="sibTrans" cxnId="{68D8156F-03A9-411A-8D0F-19BF74D15C51}">
      <dgm:prSet/>
      <dgm:spPr/>
      <dgm:t>
        <a:bodyPr/>
        <a:lstStyle/>
        <a:p>
          <a:endParaRPr lang="en-US"/>
        </a:p>
      </dgm:t>
    </dgm:pt>
    <dgm:pt modelId="{43CB0CB6-AD42-4039-B7A5-B5314D98B90F}">
      <dgm:prSet phldrT="[Text]"/>
      <dgm:spPr/>
      <dgm:t>
        <a:bodyPr/>
        <a:lstStyle/>
        <a:p>
          <a:r>
            <a:rPr lang="en-US" dirty="0" smtClean="0"/>
            <a:t>Municipality</a:t>
          </a:r>
          <a:endParaRPr lang="en-US" dirty="0"/>
        </a:p>
      </dgm:t>
    </dgm:pt>
    <dgm:pt modelId="{58C6D7E4-54C1-4FB8-B422-344F72635260}" type="parTrans" cxnId="{BB4AFEA5-B5F3-4640-9F3D-2BE3D53ED183}">
      <dgm:prSet/>
      <dgm:spPr/>
      <dgm:t>
        <a:bodyPr/>
        <a:lstStyle/>
        <a:p>
          <a:endParaRPr lang="en-US"/>
        </a:p>
      </dgm:t>
    </dgm:pt>
    <dgm:pt modelId="{103477CC-1076-4E91-A7FA-4FD4738B7F40}" type="sibTrans" cxnId="{BB4AFEA5-B5F3-4640-9F3D-2BE3D53ED183}">
      <dgm:prSet/>
      <dgm:spPr/>
      <dgm:t>
        <a:bodyPr/>
        <a:lstStyle/>
        <a:p>
          <a:endParaRPr lang="en-US"/>
        </a:p>
      </dgm:t>
    </dgm:pt>
    <dgm:pt modelId="{6B58EE32-D4BA-47D0-BE70-13DD361EA769}">
      <dgm:prSet phldrT="[Text]"/>
      <dgm:spPr/>
      <dgm:t>
        <a:bodyPr/>
        <a:lstStyle/>
        <a:p>
          <a:r>
            <a:rPr lang="en-US" dirty="0" smtClean="0"/>
            <a:t>Neighborhood</a:t>
          </a:r>
          <a:endParaRPr lang="en-US" dirty="0"/>
        </a:p>
      </dgm:t>
    </dgm:pt>
    <dgm:pt modelId="{E398FA02-0123-41A4-866C-3F595D0C23AE}" type="parTrans" cxnId="{9DD16512-0F60-4C48-9A57-1EFC23161C8B}">
      <dgm:prSet/>
      <dgm:spPr/>
      <dgm:t>
        <a:bodyPr/>
        <a:lstStyle/>
        <a:p>
          <a:endParaRPr lang="en-US"/>
        </a:p>
      </dgm:t>
    </dgm:pt>
    <dgm:pt modelId="{10AF3599-A1DF-415A-AEA1-7C1C948924F2}" type="sibTrans" cxnId="{9DD16512-0F60-4C48-9A57-1EFC23161C8B}">
      <dgm:prSet/>
      <dgm:spPr/>
      <dgm:t>
        <a:bodyPr/>
        <a:lstStyle/>
        <a:p>
          <a:endParaRPr lang="en-US"/>
        </a:p>
      </dgm:t>
    </dgm:pt>
    <dgm:pt modelId="{7693FAA3-9777-4A01-ADA6-DF92F6F4E998}" type="pres">
      <dgm:prSet presAssocID="{567B41FA-D308-449E-A44A-DCCDEEDD07DF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A0041F7-68A2-4259-91DD-36049838841C}" type="pres">
      <dgm:prSet presAssocID="{567B41FA-D308-449E-A44A-DCCDEEDD07DF}" presName="comp1" presStyleCnt="0"/>
      <dgm:spPr/>
    </dgm:pt>
    <dgm:pt modelId="{6B1C1A18-90C7-4C54-9D11-32D3B87A005A}" type="pres">
      <dgm:prSet presAssocID="{567B41FA-D308-449E-A44A-DCCDEEDD07DF}" presName="circle1" presStyleLbl="node1" presStyleIdx="0" presStyleCnt="5"/>
      <dgm:spPr/>
      <dgm:t>
        <a:bodyPr/>
        <a:lstStyle/>
        <a:p>
          <a:endParaRPr lang="en-US"/>
        </a:p>
      </dgm:t>
    </dgm:pt>
    <dgm:pt modelId="{B0449FE0-F5BC-4FBF-B11A-AE36B2E316D3}" type="pres">
      <dgm:prSet presAssocID="{567B41FA-D308-449E-A44A-DCCDEEDD07DF}" presName="c1text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CCD97F-737E-41D5-8FED-BC4891BEE251}" type="pres">
      <dgm:prSet presAssocID="{567B41FA-D308-449E-A44A-DCCDEEDD07DF}" presName="comp2" presStyleCnt="0"/>
      <dgm:spPr/>
    </dgm:pt>
    <dgm:pt modelId="{2D65E8EF-A269-4096-8D86-5192A0672895}" type="pres">
      <dgm:prSet presAssocID="{567B41FA-D308-449E-A44A-DCCDEEDD07DF}" presName="circle2" presStyleLbl="node1" presStyleIdx="1" presStyleCnt="5" custLinFactNeighborX="3676" custLinFactNeighborY="32353"/>
      <dgm:spPr/>
      <dgm:t>
        <a:bodyPr/>
        <a:lstStyle/>
        <a:p>
          <a:endParaRPr lang="en-US"/>
        </a:p>
      </dgm:t>
    </dgm:pt>
    <dgm:pt modelId="{0D10E8AA-994D-4C8B-9036-A6C3953F9EE2}" type="pres">
      <dgm:prSet presAssocID="{567B41FA-D308-449E-A44A-DCCDEEDD07DF}" presName="c2text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CBBAFE-C325-41ED-8BC7-4CE8118A5F10}" type="pres">
      <dgm:prSet presAssocID="{567B41FA-D308-449E-A44A-DCCDEEDD07DF}" presName="comp3" presStyleCnt="0"/>
      <dgm:spPr/>
    </dgm:pt>
    <dgm:pt modelId="{C3C52707-9A90-4218-B480-9C86593B1A5D}" type="pres">
      <dgm:prSet presAssocID="{567B41FA-D308-449E-A44A-DCCDEEDD07DF}" presName="circle3" presStyleLbl="node1" presStyleIdx="2" presStyleCnt="5"/>
      <dgm:spPr/>
      <dgm:t>
        <a:bodyPr/>
        <a:lstStyle/>
        <a:p>
          <a:endParaRPr lang="en-US"/>
        </a:p>
      </dgm:t>
    </dgm:pt>
    <dgm:pt modelId="{4B9F1D1E-C574-4E9C-9FFC-4E17B57EE622}" type="pres">
      <dgm:prSet presAssocID="{567B41FA-D308-449E-A44A-DCCDEEDD07DF}" presName="c3text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70C36CC-07FD-4B90-8423-0706BC966951}" type="pres">
      <dgm:prSet presAssocID="{567B41FA-D308-449E-A44A-DCCDEEDD07DF}" presName="comp4" presStyleCnt="0"/>
      <dgm:spPr/>
    </dgm:pt>
    <dgm:pt modelId="{22FF01AB-B54F-41C6-A49C-F5E9AD2B1E08}" type="pres">
      <dgm:prSet presAssocID="{567B41FA-D308-449E-A44A-DCCDEEDD07DF}" presName="circle4" presStyleLbl="node1" presStyleIdx="3" presStyleCnt="5"/>
      <dgm:spPr/>
      <dgm:t>
        <a:bodyPr/>
        <a:lstStyle/>
        <a:p>
          <a:endParaRPr lang="en-US"/>
        </a:p>
      </dgm:t>
    </dgm:pt>
    <dgm:pt modelId="{71F368C9-593F-4BD5-94D8-41F4BF76CBD8}" type="pres">
      <dgm:prSet presAssocID="{567B41FA-D308-449E-A44A-DCCDEEDD07DF}" presName="c4text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CDD690-DC64-46F4-A313-19179A54B16F}" type="pres">
      <dgm:prSet presAssocID="{567B41FA-D308-449E-A44A-DCCDEEDD07DF}" presName="comp5" presStyleCnt="0"/>
      <dgm:spPr/>
    </dgm:pt>
    <dgm:pt modelId="{1CF6B015-E057-4D86-A4B8-30E35CEFFF27}" type="pres">
      <dgm:prSet presAssocID="{567B41FA-D308-449E-A44A-DCCDEEDD07DF}" presName="circle5" presStyleLbl="node1" presStyleIdx="4" presStyleCnt="5"/>
      <dgm:spPr/>
      <dgm:t>
        <a:bodyPr/>
        <a:lstStyle/>
        <a:p>
          <a:endParaRPr lang="en-US"/>
        </a:p>
      </dgm:t>
    </dgm:pt>
    <dgm:pt modelId="{8A4B0DFC-FA5C-435C-8B69-5467BDF02677}" type="pres">
      <dgm:prSet presAssocID="{567B41FA-D308-449E-A44A-DCCDEEDD07DF}" presName="c5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851A3C1-85BE-4827-AB85-D5569DC37582}" srcId="{567B41FA-D308-449E-A44A-DCCDEEDD07DF}" destId="{A69EEBC6-D689-4444-918C-D430616AF0A8}" srcOrd="0" destOrd="0" parTransId="{B8CCFD58-2C92-45A2-80BB-FD25788021B0}" sibTransId="{4616FF9D-6670-4FAD-B59E-F1599BF99719}"/>
    <dgm:cxn modelId="{BB4AFEA5-B5F3-4640-9F3D-2BE3D53ED183}" srcId="{567B41FA-D308-449E-A44A-DCCDEEDD07DF}" destId="{43CB0CB6-AD42-4039-B7A5-B5314D98B90F}" srcOrd="3" destOrd="0" parTransId="{58C6D7E4-54C1-4FB8-B422-344F72635260}" sibTransId="{103477CC-1076-4E91-A7FA-4FD4738B7F40}"/>
    <dgm:cxn modelId="{86E967E1-2C08-4E6E-9F4F-48534B2F773F}" srcId="{567B41FA-D308-449E-A44A-DCCDEEDD07DF}" destId="{0318110B-EF33-45F5-BE79-ABB0578714A4}" srcOrd="1" destOrd="0" parTransId="{F169EF65-1D56-4126-A8D2-640A474BCB52}" sibTransId="{66183C00-EF1B-4192-9F46-9F3D00A83E44}"/>
    <dgm:cxn modelId="{D4806A9D-B1E2-4D00-9D87-7691BFAFF4FC}" type="presOf" srcId="{A69EEBC6-D689-4444-918C-D430616AF0A8}" destId="{B0449FE0-F5BC-4FBF-B11A-AE36B2E316D3}" srcOrd="1" destOrd="0" presId="urn:microsoft.com/office/officeart/2005/8/layout/venn2"/>
    <dgm:cxn modelId="{E4D73405-0476-44BC-860C-622D317346A8}" type="presOf" srcId="{F7E863A4-08CD-4C1C-B6B6-790F0E931976}" destId="{4B9F1D1E-C574-4E9C-9FFC-4E17B57EE622}" srcOrd="1" destOrd="0" presId="urn:microsoft.com/office/officeart/2005/8/layout/venn2"/>
    <dgm:cxn modelId="{E3613A8A-AC95-41FC-A975-2E9741B8FB04}" type="presOf" srcId="{567B41FA-D308-449E-A44A-DCCDEEDD07DF}" destId="{7693FAA3-9777-4A01-ADA6-DF92F6F4E998}" srcOrd="0" destOrd="0" presId="urn:microsoft.com/office/officeart/2005/8/layout/venn2"/>
    <dgm:cxn modelId="{7D9B9B10-6601-4FC2-A1F1-FF3ED2CA1D4F}" type="presOf" srcId="{0318110B-EF33-45F5-BE79-ABB0578714A4}" destId="{2D65E8EF-A269-4096-8D86-5192A0672895}" srcOrd="0" destOrd="0" presId="urn:microsoft.com/office/officeart/2005/8/layout/venn2"/>
    <dgm:cxn modelId="{68D8156F-03A9-411A-8D0F-19BF74D15C51}" srcId="{567B41FA-D308-449E-A44A-DCCDEEDD07DF}" destId="{F7E863A4-08CD-4C1C-B6B6-790F0E931976}" srcOrd="2" destOrd="0" parTransId="{B34C5CD8-CA98-4585-A68D-0BC9EDE2D4D7}" sibTransId="{AD0C13A1-E0DF-4E79-940A-F9B00A38B571}"/>
    <dgm:cxn modelId="{D919D462-C9E0-4AE9-88C7-A06B561F56EA}" type="presOf" srcId="{0318110B-EF33-45F5-BE79-ABB0578714A4}" destId="{0D10E8AA-994D-4C8B-9036-A6C3953F9EE2}" srcOrd="1" destOrd="0" presId="urn:microsoft.com/office/officeart/2005/8/layout/venn2"/>
    <dgm:cxn modelId="{6DAFDAC6-00BE-481C-8D19-5BC051A3CE8C}" type="presOf" srcId="{A69EEBC6-D689-4444-918C-D430616AF0A8}" destId="{6B1C1A18-90C7-4C54-9D11-32D3B87A005A}" srcOrd="0" destOrd="0" presId="urn:microsoft.com/office/officeart/2005/8/layout/venn2"/>
    <dgm:cxn modelId="{D7532D50-D265-4FF9-A5B3-FBD453D4D7E4}" type="presOf" srcId="{43CB0CB6-AD42-4039-B7A5-B5314D98B90F}" destId="{22FF01AB-B54F-41C6-A49C-F5E9AD2B1E08}" srcOrd="0" destOrd="0" presId="urn:microsoft.com/office/officeart/2005/8/layout/venn2"/>
    <dgm:cxn modelId="{68AE2876-2402-43FD-BD80-E5370D4B0EBD}" type="presOf" srcId="{6B58EE32-D4BA-47D0-BE70-13DD361EA769}" destId="{1CF6B015-E057-4D86-A4B8-30E35CEFFF27}" srcOrd="0" destOrd="0" presId="urn:microsoft.com/office/officeart/2005/8/layout/venn2"/>
    <dgm:cxn modelId="{E9D807E9-0464-4336-A65E-1EBDF468C042}" type="presOf" srcId="{F7E863A4-08CD-4C1C-B6B6-790F0E931976}" destId="{C3C52707-9A90-4218-B480-9C86593B1A5D}" srcOrd="0" destOrd="0" presId="urn:microsoft.com/office/officeart/2005/8/layout/venn2"/>
    <dgm:cxn modelId="{042ED2B0-8268-4FF3-B3EB-C6BB13C87D05}" type="presOf" srcId="{6B58EE32-D4BA-47D0-BE70-13DD361EA769}" destId="{8A4B0DFC-FA5C-435C-8B69-5467BDF02677}" srcOrd="1" destOrd="0" presId="urn:microsoft.com/office/officeart/2005/8/layout/venn2"/>
    <dgm:cxn modelId="{BBD27B52-5D53-48F6-B9F4-1B4E2BAECFFA}" type="presOf" srcId="{43CB0CB6-AD42-4039-B7A5-B5314D98B90F}" destId="{71F368C9-593F-4BD5-94D8-41F4BF76CBD8}" srcOrd="1" destOrd="0" presId="urn:microsoft.com/office/officeart/2005/8/layout/venn2"/>
    <dgm:cxn modelId="{9DD16512-0F60-4C48-9A57-1EFC23161C8B}" srcId="{567B41FA-D308-449E-A44A-DCCDEEDD07DF}" destId="{6B58EE32-D4BA-47D0-BE70-13DD361EA769}" srcOrd="4" destOrd="0" parTransId="{E398FA02-0123-41A4-866C-3F595D0C23AE}" sibTransId="{10AF3599-A1DF-415A-AEA1-7C1C948924F2}"/>
    <dgm:cxn modelId="{3B9337D0-A761-46C5-A5A3-3104D2CE1D23}" type="presParOf" srcId="{7693FAA3-9777-4A01-ADA6-DF92F6F4E998}" destId="{1A0041F7-68A2-4259-91DD-36049838841C}" srcOrd="0" destOrd="0" presId="urn:microsoft.com/office/officeart/2005/8/layout/venn2"/>
    <dgm:cxn modelId="{FF24B49F-4F95-48AD-8589-79FC1BC4A4B8}" type="presParOf" srcId="{1A0041F7-68A2-4259-91DD-36049838841C}" destId="{6B1C1A18-90C7-4C54-9D11-32D3B87A005A}" srcOrd="0" destOrd="0" presId="urn:microsoft.com/office/officeart/2005/8/layout/venn2"/>
    <dgm:cxn modelId="{8DDDF008-C3FD-468B-BAF0-D953DBE55857}" type="presParOf" srcId="{1A0041F7-68A2-4259-91DD-36049838841C}" destId="{B0449FE0-F5BC-4FBF-B11A-AE36B2E316D3}" srcOrd="1" destOrd="0" presId="urn:microsoft.com/office/officeart/2005/8/layout/venn2"/>
    <dgm:cxn modelId="{B227B520-34F5-443E-8322-6185D16EF902}" type="presParOf" srcId="{7693FAA3-9777-4A01-ADA6-DF92F6F4E998}" destId="{ECCCD97F-737E-41D5-8FED-BC4891BEE251}" srcOrd="1" destOrd="0" presId="urn:microsoft.com/office/officeart/2005/8/layout/venn2"/>
    <dgm:cxn modelId="{E058C3EA-6D4E-4EDC-9BE4-6078151FE55B}" type="presParOf" srcId="{ECCCD97F-737E-41D5-8FED-BC4891BEE251}" destId="{2D65E8EF-A269-4096-8D86-5192A0672895}" srcOrd="0" destOrd="0" presId="urn:microsoft.com/office/officeart/2005/8/layout/venn2"/>
    <dgm:cxn modelId="{7EEA570A-ECB0-4727-A92E-298CFF1D7DA6}" type="presParOf" srcId="{ECCCD97F-737E-41D5-8FED-BC4891BEE251}" destId="{0D10E8AA-994D-4C8B-9036-A6C3953F9EE2}" srcOrd="1" destOrd="0" presId="urn:microsoft.com/office/officeart/2005/8/layout/venn2"/>
    <dgm:cxn modelId="{1ACFB553-0017-45B1-9F00-8B32BBBEA9E4}" type="presParOf" srcId="{7693FAA3-9777-4A01-ADA6-DF92F6F4E998}" destId="{FFCBBAFE-C325-41ED-8BC7-4CE8118A5F10}" srcOrd="2" destOrd="0" presId="urn:microsoft.com/office/officeart/2005/8/layout/venn2"/>
    <dgm:cxn modelId="{FEE07F8B-28E5-4F81-BB41-364B5F3F783B}" type="presParOf" srcId="{FFCBBAFE-C325-41ED-8BC7-4CE8118A5F10}" destId="{C3C52707-9A90-4218-B480-9C86593B1A5D}" srcOrd="0" destOrd="0" presId="urn:microsoft.com/office/officeart/2005/8/layout/venn2"/>
    <dgm:cxn modelId="{3A9A193E-6FED-44C9-92DD-457FFEEEEDD9}" type="presParOf" srcId="{FFCBBAFE-C325-41ED-8BC7-4CE8118A5F10}" destId="{4B9F1D1E-C574-4E9C-9FFC-4E17B57EE622}" srcOrd="1" destOrd="0" presId="urn:microsoft.com/office/officeart/2005/8/layout/venn2"/>
    <dgm:cxn modelId="{4D8CF81F-2685-4E5A-BF39-14267774570A}" type="presParOf" srcId="{7693FAA3-9777-4A01-ADA6-DF92F6F4E998}" destId="{270C36CC-07FD-4B90-8423-0706BC966951}" srcOrd="3" destOrd="0" presId="urn:microsoft.com/office/officeart/2005/8/layout/venn2"/>
    <dgm:cxn modelId="{6EDC338F-1B58-48F9-84F1-E2F050177AA7}" type="presParOf" srcId="{270C36CC-07FD-4B90-8423-0706BC966951}" destId="{22FF01AB-B54F-41C6-A49C-F5E9AD2B1E08}" srcOrd="0" destOrd="0" presId="urn:microsoft.com/office/officeart/2005/8/layout/venn2"/>
    <dgm:cxn modelId="{36B91348-BEB1-46ED-8C68-7BA15362C03D}" type="presParOf" srcId="{270C36CC-07FD-4B90-8423-0706BC966951}" destId="{71F368C9-593F-4BD5-94D8-41F4BF76CBD8}" srcOrd="1" destOrd="0" presId="urn:microsoft.com/office/officeart/2005/8/layout/venn2"/>
    <dgm:cxn modelId="{85B8430F-FB5B-4DE0-906F-F00B14351817}" type="presParOf" srcId="{7693FAA3-9777-4A01-ADA6-DF92F6F4E998}" destId="{3DCDD690-DC64-46F4-A313-19179A54B16F}" srcOrd="4" destOrd="0" presId="urn:microsoft.com/office/officeart/2005/8/layout/venn2"/>
    <dgm:cxn modelId="{577B7264-6BE3-4F20-8D32-582BB068E711}" type="presParOf" srcId="{3DCDD690-DC64-46F4-A313-19179A54B16F}" destId="{1CF6B015-E057-4D86-A4B8-30E35CEFFF27}" srcOrd="0" destOrd="0" presId="urn:microsoft.com/office/officeart/2005/8/layout/venn2"/>
    <dgm:cxn modelId="{7D30DCB0-8523-4542-9C5B-4A3798A785A9}" type="presParOf" srcId="{3DCDD690-DC64-46F4-A313-19179A54B16F}" destId="{8A4B0DFC-FA5C-435C-8B69-5467BDF02677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EBC7A3A-E9E0-471F-B584-DA63FDDE1313}" type="doc">
      <dgm:prSet loTypeId="urn:microsoft.com/office/officeart/2009/layout/CircleArrow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20A5755-F1FB-4BA8-ABA6-474D6CFE83A8}">
      <dgm:prSet phldrT="[Text]"/>
      <dgm:spPr/>
      <dgm:t>
        <a:bodyPr/>
        <a:lstStyle/>
        <a:p>
          <a:r>
            <a:rPr lang="en-US" dirty="0" smtClean="0"/>
            <a:t>County</a:t>
          </a:r>
          <a:endParaRPr lang="en-US" dirty="0"/>
        </a:p>
      </dgm:t>
    </dgm:pt>
    <dgm:pt modelId="{1D52E751-E77D-487D-AEC2-643573F9A73F}" type="parTrans" cxnId="{1444DB6C-D65E-4085-A1F1-A2F61FC6278D}">
      <dgm:prSet/>
      <dgm:spPr/>
      <dgm:t>
        <a:bodyPr/>
        <a:lstStyle/>
        <a:p>
          <a:endParaRPr lang="en-US"/>
        </a:p>
      </dgm:t>
    </dgm:pt>
    <dgm:pt modelId="{1A68E42E-1260-48D4-A48F-6429356F0C0A}" type="sibTrans" cxnId="{1444DB6C-D65E-4085-A1F1-A2F61FC6278D}">
      <dgm:prSet/>
      <dgm:spPr/>
      <dgm:t>
        <a:bodyPr/>
        <a:lstStyle/>
        <a:p>
          <a:endParaRPr lang="en-US"/>
        </a:p>
      </dgm:t>
    </dgm:pt>
    <dgm:pt modelId="{6D99E454-0B4A-47D4-BB33-866E5B19261C}">
      <dgm:prSet phldrT="[Text]"/>
      <dgm:spPr/>
      <dgm:t>
        <a:bodyPr/>
        <a:lstStyle/>
        <a:p>
          <a:r>
            <a:rPr lang="en-US" dirty="0" smtClean="0"/>
            <a:t>Neighborhood</a:t>
          </a:r>
          <a:endParaRPr lang="en-US" dirty="0"/>
        </a:p>
      </dgm:t>
    </dgm:pt>
    <dgm:pt modelId="{963C167C-5A82-4552-B7F0-4F3ECB888040}" type="parTrans" cxnId="{89A7F2EA-3CF4-4FAC-AAA5-A6C73FD422C0}">
      <dgm:prSet/>
      <dgm:spPr/>
      <dgm:t>
        <a:bodyPr/>
        <a:lstStyle/>
        <a:p>
          <a:endParaRPr lang="en-US"/>
        </a:p>
      </dgm:t>
    </dgm:pt>
    <dgm:pt modelId="{9FCDD589-C708-4226-A925-344E92B23E9D}" type="sibTrans" cxnId="{89A7F2EA-3CF4-4FAC-AAA5-A6C73FD422C0}">
      <dgm:prSet/>
      <dgm:spPr/>
      <dgm:t>
        <a:bodyPr/>
        <a:lstStyle/>
        <a:p>
          <a:endParaRPr lang="en-US"/>
        </a:p>
      </dgm:t>
    </dgm:pt>
    <dgm:pt modelId="{3F84DCAB-CAA7-4C51-A94E-F58169B2B916}">
      <dgm:prSet phldrT="[Text]"/>
      <dgm:spPr/>
      <dgm:t>
        <a:bodyPr/>
        <a:lstStyle/>
        <a:p>
          <a:r>
            <a:rPr lang="en-US" dirty="0" smtClean="0"/>
            <a:t>County</a:t>
          </a:r>
          <a:endParaRPr lang="en-US" dirty="0"/>
        </a:p>
      </dgm:t>
    </dgm:pt>
    <dgm:pt modelId="{45E8EE1E-F0D8-48F9-9B37-03A9FF3BAB39}" type="parTrans" cxnId="{6B3D1A66-FDD5-4421-B7AB-FABC7CBDA405}">
      <dgm:prSet/>
      <dgm:spPr/>
      <dgm:t>
        <a:bodyPr/>
        <a:lstStyle/>
        <a:p>
          <a:endParaRPr lang="en-US"/>
        </a:p>
      </dgm:t>
    </dgm:pt>
    <dgm:pt modelId="{F2736EC8-5E27-4240-AFF8-7B13F9F090E9}" type="sibTrans" cxnId="{6B3D1A66-FDD5-4421-B7AB-FABC7CBDA405}">
      <dgm:prSet/>
      <dgm:spPr/>
      <dgm:t>
        <a:bodyPr/>
        <a:lstStyle/>
        <a:p>
          <a:endParaRPr lang="en-US"/>
        </a:p>
      </dgm:t>
    </dgm:pt>
    <dgm:pt modelId="{D9BD58AE-7360-4D09-B8B0-0A8E060207D3}">
      <dgm:prSet phldrT="[Text]"/>
      <dgm:spPr/>
      <dgm:t>
        <a:bodyPr/>
        <a:lstStyle/>
        <a:p>
          <a:r>
            <a:rPr lang="en-US" dirty="0" smtClean="0"/>
            <a:t>State</a:t>
          </a:r>
          <a:endParaRPr lang="en-US" dirty="0"/>
        </a:p>
      </dgm:t>
    </dgm:pt>
    <dgm:pt modelId="{B80C6630-3A8F-422D-8332-D84BE47A991E}" type="parTrans" cxnId="{A57B6A4A-EF3F-4F0E-AA21-237DCD2BAD35}">
      <dgm:prSet/>
      <dgm:spPr/>
      <dgm:t>
        <a:bodyPr/>
        <a:lstStyle/>
        <a:p>
          <a:endParaRPr lang="en-US"/>
        </a:p>
      </dgm:t>
    </dgm:pt>
    <dgm:pt modelId="{E706EF63-DA1E-4167-BC2F-C72E3E39B3E4}" type="sibTrans" cxnId="{A57B6A4A-EF3F-4F0E-AA21-237DCD2BAD35}">
      <dgm:prSet/>
      <dgm:spPr/>
      <dgm:t>
        <a:bodyPr/>
        <a:lstStyle/>
        <a:p>
          <a:endParaRPr lang="en-US"/>
        </a:p>
      </dgm:t>
    </dgm:pt>
    <dgm:pt modelId="{747D4F88-A9E3-4F40-B45C-D0F42C65DF44}">
      <dgm:prSet phldrT="[Text]"/>
      <dgm:spPr/>
      <dgm:t>
        <a:bodyPr/>
        <a:lstStyle/>
        <a:p>
          <a:r>
            <a:rPr lang="en-US" dirty="0" smtClean="0"/>
            <a:t>State / Federal</a:t>
          </a:r>
          <a:endParaRPr lang="en-US" dirty="0"/>
        </a:p>
      </dgm:t>
    </dgm:pt>
    <dgm:pt modelId="{F61F1DF4-DFA4-4106-9A56-2956FBDAF7C5}" type="parTrans" cxnId="{78D6C2E1-2EA0-4B8E-9DC3-4DE979FEFDAC}">
      <dgm:prSet/>
      <dgm:spPr/>
      <dgm:t>
        <a:bodyPr/>
        <a:lstStyle/>
        <a:p>
          <a:endParaRPr lang="en-US"/>
        </a:p>
      </dgm:t>
    </dgm:pt>
    <dgm:pt modelId="{56D4DF94-855B-4D22-ADB4-CC892050E2D4}" type="sibTrans" cxnId="{78D6C2E1-2EA0-4B8E-9DC3-4DE979FEFDAC}">
      <dgm:prSet/>
      <dgm:spPr/>
      <dgm:t>
        <a:bodyPr/>
        <a:lstStyle/>
        <a:p>
          <a:endParaRPr lang="en-US"/>
        </a:p>
      </dgm:t>
    </dgm:pt>
    <dgm:pt modelId="{790545AC-F4CB-4225-936E-4A15F1CEE535}">
      <dgm:prSet phldrT="[Text]"/>
      <dgm:spPr/>
      <dgm:t>
        <a:bodyPr/>
        <a:lstStyle/>
        <a:p>
          <a:r>
            <a:rPr lang="en-US" dirty="0" smtClean="0"/>
            <a:t>Federal</a:t>
          </a:r>
          <a:endParaRPr lang="en-US" dirty="0"/>
        </a:p>
      </dgm:t>
    </dgm:pt>
    <dgm:pt modelId="{6AC703CD-0A27-4532-8AF6-C005BDD76A2D}" type="parTrans" cxnId="{E6B8943E-D58A-4AD8-AEB6-EAE7C2C4FDDD}">
      <dgm:prSet/>
      <dgm:spPr/>
      <dgm:t>
        <a:bodyPr/>
        <a:lstStyle/>
        <a:p>
          <a:endParaRPr lang="en-US"/>
        </a:p>
      </dgm:t>
    </dgm:pt>
    <dgm:pt modelId="{1E16E650-2455-4531-B0DA-C9AD006B64FA}" type="sibTrans" cxnId="{E6B8943E-D58A-4AD8-AEB6-EAE7C2C4FDDD}">
      <dgm:prSet/>
      <dgm:spPr/>
      <dgm:t>
        <a:bodyPr/>
        <a:lstStyle/>
        <a:p>
          <a:endParaRPr lang="en-US"/>
        </a:p>
      </dgm:t>
    </dgm:pt>
    <dgm:pt modelId="{9AE67739-FE3C-4D90-937B-B28447028E74}" type="pres">
      <dgm:prSet presAssocID="{CEBC7A3A-E9E0-471F-B584-DA63FDDE1313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6F28560E-6AD1-420E-8250-BB2F58C912ED}" type="pres">
      <dgm:prSet presAssocID="{747D4F88-A9E3-4F40-B45C-D0F42C65DF44}" presName="Accent1" presStyleCnt="0"/>
      <dgm:spPr/>
    </dgm:pt>
    <dgm:pt modelId="{4510898C-E43E-4085-BE98-78CC95133627}" type="pres">
      <dgm:prSet presAssocID="{747D4F88-A9E3-4F40-B45C-D0F42C65DF44}" presName="Accent" presStyleLbl="node1" presStyleIdx="0" presStyleCnt="6"/>
      <dgm:spPr/>
    </dgm:pt>
    <dgm:pt modelId="{88C731F0-A53B-482C-B120-827B2D426BC7}" type="pres">
      <dgm:prSet presAssocID="{747D4F88-A9E3-4F40-B45C-D0F42C65DF44}" presName="Parent1" presStyleLbl="revTx" presStyleIdx="0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AFA4AA-5748-4FED-9BF6-07B8691212D0}" type="pres">
      <dgm:prSet presAssocID="{220A5755-F1FB-4BA8-ABA6-474D6CFE83A8}" presName="Accent2" presStyleCnt="0"/>
      <dgm:spPr/>
    </dgm:pt>
    <dgm:pt modelId="{0E1F15CB-ABD8-42FD-A047-18C3F252CEA9}" type="pres">
      <dgm:prSet presAssocID="{220A5755-F1FB-4BA8-ABA6-474D6CFE83A8}" presName="Accent" presStyleLbl="node1" presStyleIdx="1" presStyleCnt="6"/>
      <dgm:spPr/>
    </dgm:pt>
    <dgm:pt modelId="{2925EC69-DBC7-4C0A-A231-3DFAB3CDBA3B}" type="pres">
      <dgm:prSet presAssocID="{220A5755-F1FB-4BA8-ABA6-474D6CFE83A8}" presName="Parent2" presStyleLbl="revTx" presStyleIdx="1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C386AC-3142-44D9-BCBB-D64630147D87}" type="pres">
      <dgm:prSet presAssocID="{6D99E454-0B4A-47D4-BB33-866E5B19261C}" presName="Accent3" presStyleCnt="0"/>
      <dgm:spPr/>
    </dgm:pt>
    <dgm:pt modelId="{DDC978B4-E981-4FDB-94AE-619F825707B3}" type="pres">
      <dgm:prSet presAssocID="{6D99E454-0B4A-47D4-BB33-866E5B19261C}" presName="Accent" presStyleLbl="node1" presStyleIdx="2" presStyleCnt="6"/>
      <dgm:spPr/>
    </dgm:pt>
    <dgm:pt modelId="{46823861-6004-48B8-8CAA-C8418093A6F3}" type="pres">
      <dgm:prSet presAssocID="{6D99E454-0B4A-47D4-BB33-866E5B19261C}" presName="Parent3" presStyleLbl="revTx" presStyleIdx="2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B445E7-A6D4-42A8-AC2A-1A0A243BB49D}" type="pres">
      <dgm:prSet presAssocID="{3F84DCAB-CAA7-4C51-A94E-F58169B2B916}" presName="Accent4" presStyleCnt="0"/>
      <dgm:spPr/>
    </dgm:pt>
    <dgm:pt modelId="{DF7ABBDF-880D-4C68-AC46-BEE054520D88}" type="pres">
      <dgm:prSet presAssocID="{3F84DCAB-CAA7-4C51-A94E-F58169B2B916}" presName="Accent" presStyleLbl="node1" presStyleIdx="3" presStyleCnt="6"/>
      <dgm:spPr/>
    </dgm:pt>
    <dgm:pt modelId="{463AFFAC-5E9A-411F-9AF2-D0E81F21A204}" type="pres">
      <dgm:prSet presAssocID="{3F84DCAB-CAA7-4C51-A94E-F58169B2B916}" presName="Parent4" presStyleLbl="revTx" presStyleIdx="3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94D1FFD-E720-4B54-A96B-0D81B64BCBBB}" type="pres">
      <dgm:prSet presAssocID="{D9BD58AE-7360-4D09-B8B0-0A8E060207D3}" presName="Accent5" presStyleCnt="0"/>
      <dgm:spPr/>
    </dgm:pt>
    <dgm:pt modelId="{C38C0536-3760-4948-AB20-45B86379DE10}" type="pres">
      <dgm:prSet presAssocID="{D9BD58AE-7360-4D09-B8B0-0A8E060207D3}" presName="Accent" presStyleLbl="node1" presStyleIdx="4" presStyleCnt="6"/>
      <dgm:spPr/>
    </dgm:pt>
    <dgm:pt modelId="{E41E91CE-99AD-4DEA-9A64-9E2EEF6D5C96}" type="pres">
      <dgm:prSet presAssocID="{D9BD58AE-7360-4D09-B8B0-0A8E060207D3}" presName="Parent5" presStyleLbl="revTx" presStyleIdx="4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1C86FF-4D7C-4611-84F6-5CF562CA747C}" type="pres">
      <dgm:prSet presAssocID="{790545AC-F4CB-4225-936E-4A15F1CEE535}" presName="Accent6" presStyleCnt="0"/>
      <dgm:spPr/>
    </dgm:pt>
    <dgm:pt modelId="{4E281A46-BC21-4A30-9536-577159F2FC53}" type="pres">
      <dgm:prSet presAssocID="{790545AC-F4CB-4225-936E-4A15F1CEE535}" presName="Accent" presStyleLbl="node1" presStyleIdx="5" presStyleCnt="6"/>
      <dgm:spPr/>
    </dgm:pt>
    <dgm:pt modelId="{F66D0812-EFBC-4B4A-918D-09E60F7F3B19}" type="pres">
      <dgm:prSet presAssocID="{790545AC-F4CB-4225-936E-4A15F1CEE535}" presName="Parent6" presStyleLbl="revTx" presStyleIdx="5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C97A6A9-3C17-40BB-A633-997FF959DCBD}" type="presOf" srcId="{CEBC7A3A-E9E0-471F-B584-DA63FDDE1313}" destId="{9AE67739-FE3C-4D90-937B-B28447028E74}" srcOrd="0" destOrd="0" presId="urn:microsoft.com/office/officeart/2009/layout/CircleArrowProcess"/>
    <dgm:cxn modelId="{5CE220F7-29C2-4196-ADB0-C2F5B32D8EB7}" type="presOf" srcId="{D9BD58AE-7360-4D09-B8B0-0A8E060207D3}" destId="{E41E91CE-99AD-4DEA-9A64-9E2EEF6D5C96}" srcOrd="0" destOrd="0" presId="urn:microsoft.com/office/officeart/2009/layout/CircleArrowProcess"/>
    <dgm:cxn modelId="{89A7F2EA-3CF4-4FAC-AAA5-A6C73FD422C0}" srcId="{CEBC7A3A-E9E0-471F-B584-DA63FDDE1313}" destId="{6D99E454-0B4A-47D4-BB33-866E5B19261C}" srcOrd="2" destOrd="0" parTransId="{963C167C-5A82-4552-B7F0-4F3ECB888040}" sibTransId="{9FCDD589-C708-4226-A925-344E92B23E9D}"/>
    <dgm:cxn modelId="{FE935AB4-1E57-4BC3-8BB0-81D8A306FBC1}" type="presOf" srcId="{3F84DCAB-CAA7-4C51-A94E-F58169B2B916}" destId="{463AFFAC-5E9A-411F-9AF2-D0E81F21A204}" srcOrd="0" destOrd="0" presId="urn:microsoft.com/office/officeart/2009/layout/CircleArrowProcess"/>
    <dgm:cxn modelId="{FC36C81C-7EFA-48D3-BF53-E20D3F2B2A94}" type="presOf" srcId="{6D99E454-0B4A-47D4-BB33-866E5B19261C}" destId="{46823861-6004-48B8-8CAA-C8418093A6F3}" srcOrd="0" destOrd="0" presId="urn:microsoft.com/office/officeart/2009/layout/CircleArrowProcess"/>
    <dgm:cxn modelId="{A57B6A4A-EF3F-4F0E-AA21-237DCD2BAD35}" srcId="{CEBC7A3A-E9E0-471F-B584-DA63FDDE1313}" destId="{D9BD58AE-7360-4D09-B8B0-0A8E060207D3}" srcOrd="4" destOrd="0" parTransId="{B80C6630-3A8F-422D-8332-D84BE47A991E}" sibTransId="{E706EF63-DA1E-4167-BC2F-C72E3E39B3E4}"/>
    <dgm:cxn modelId="{78D6C2E1-2EA0-4B8E-9DC3-4DE979FEFDAC}" srcId="{CEBC7A3A-E9E0-471F-B584-DA63FDDE1313}" destId="{747D4F88-A9E3-4F40-B45C-D0F42C65DF44}" srcOrd="0" destOrd="0" parTransId="{F61F1DF4-DFA4-4106-9A56-2956FBDAF7C5}" sibTransId="{56D4DF94-855B-4D22-ADB4-CC892050E2D4}"/>
    <dgm:cxn modelId="{9D7C0E07-C518-4505-B20B-18A0FE7C2EE9}" type="presOf" srcId="{790545AC-F4CB-4225-936E-4A15F1CEE535}" destId="{F66D0812-EFBC-4B4A-918D-09E60F7F3B19}" srcOrd="0" destOrd="0" presId="urn:microsoft.com/office/officeart/2009/layout/CircleArrowProcess"/>
    <dgm:cxn modelId="{E6B8943E-D58A-4AD8-AEB6-EAE7C2C4FDDD}" srcId="{CEBC7A3A-E9E0-471F-B584-DA63FDDE1313}" destId="{790545AC-F4CB-4225-936E-4A15F1CEE535}" srcOrd="5" destOrd="0" parTransId="{6AC703CD-0A27-4532-8AF6-C005BDD76A2D}" sibTransId="{1E16E650-2455-4531-B0DA-C9AD006B64FA}"/>
    <dgm:cxn modelId="{15E3B586-C87C-4659-B058-5A2BE39E7FAA}" type="presOf" srcId="{747D4F88-A9E3-4F40-B45C-D0F42C65DF44}" destId="{88C731F0-A53B-482C-B120-827B2D426BC7}" srcOrd="0" destOrd="0" presId="urn:microsoft.com/office/officeart/2009/layout/CircleArrowProcess"/>
    <dgm:cxn modelId="{1444DB6C-D65E-4085-A1F1-A2F61FC6278D}" srcId="{CEBC7A3A-E9E0-471F-B584-DA63FDDE1313}" destId="{220A5755-F1FB-4BA8-ABA6-474D6CFE83A8}" srcOrd="1" destOrd="0" parTransId="{1D52E751-E77D-487D-AEC2-643573F9A73F}" sibTransId="{1A68E42E-1260-48D4-A48F-6429356F0C0A}"/>
    <dgm:cxn modelId="{7185AE1D-F99F-4321-BF64-1E3D5F8324CE}" type="presOf" srcId="{220A5755-F1FB-4BA8-ABA6-474D6CFE83A8}" destId="{2925EC69-DBC7-4C0A-A231-3DFAB3CDBA3B}" srcOrd="0" destOrd="0" presId="urn:microsoft.com/office/officeart/2009/layout/CircleArrowProcess"/>
    <dgm:cxn modelId="{6B3D1A66-FDD5-4421-B7AB-FABC7CBDA405}" srcId="{CEBC7A3A-E9E0-471F-B584-DA63FDDE1313}" destId="{3F84DCAB-CAA7-4C51-A94E-F58169B2B916}" srcOrd="3" destOrd="0" parTransId="{45E8EE1E-F0D8-48F9-9B37-03A9FF3BAB39}" sibTransId="{F2736EC8-5E27-4240-AFF8-7B13F9F090E9}"/>
    <dgm:cxn modelId="{235DDDBE-2263-4254-B05C-331E4BE1F535}" type="presParOf" srcId="{9AE67739-FE3C-4D90-937B-B28447028E74}" destId="{6F28560E-6AD1-420E-8250-BB2F58C912ED}" srcOrd="0" destOrd="0" presId="urn:microsoft.com/office/officeart/2009/layout/CircleArrowProcess"/>
    <dgm:cxn modelId="{8033BD49-0EDD-48E7-A1A2-A7F3C9D4AF32}" type="presParOf" srcId="{6F28560E-6AD1-420E-8250-BB2F58C912ED}" destId="{4510898C-E43E-4085-BE98-78CC95133627}" srcOrd="0" destOrd="0" presId="urn:microsoft.com/office/officeart/2009/layout/CircleArrowProcess"/>
    <dgm:cxn modelId="{A5524ED2-F9C0-4928-B74F-4940104C2D59}" type="presParOf" srcId="{9AE67739-FE3C-4D90-937B-B28447028E74}" destId="{88C731F0-A53B-482C-B120-827B2D426BC7}" srcOrd="1" destOrd="0" presId="urn:microsoft.com/office/officeart/2009/layout/CircleArrowProcess"/>
    <dgm:cxn modelId="{110C5FCA-9E39-4AD8-B711-2C110CB85CA6}" type="presParOf" srcId="{9AE67739-FE3C-4D90-937B-B28447028E74}" destId="{E1AFA4AA-5748-4FED-9BF6-07B8691212D0}" srcOrd="2" destOrd="0" presId="urn:microsoft.com/office/officeart/2009/layout/CircleArrowProcess"/>
    <dgm:cxn modelId="{B54279ED-411E-482D-B95B-581586196166}" type="presParOf" srcId="{E1AFA4AA-5748-4FED-9BF6-07B8691212D0}" destId="{0E1F15CB-ABD8-42FD-A047-18C3F252CEA9}" srcOrd="0" destOrd="0" presId="urn:microsoft.com/office/officeart/2009/layout/CircleArrowProcess"/>
    <dgm:cxn modelId="{285B5830-1632-4563-80D4-D67DF5EA41DB}" type="presParOf" srcId="{9AE67739-FE3C-4D90-937B-B28447028E74}" destId="{2925EC69-DBC7-4C0A-A231-3DFAB3CDBA3B}" srcOrd="3" destOrd="0" presId="urn:microsoft.com/office/officeart/2009/layout/CircleArrowProcess"/>
    <dgm:cxn modelId="{D28CEAEB-5636-4E62-83BE-82EB27B7EFFD}" type="presParOf" srcId="{9AE67739-FE3C-4D90-937B-B28447028E74}" destId="{8AC386AC-3142-44D9-BCBB-D64630147D87}" srcOrd="4" destOrd="0" presId="urn:microsoft.com/office/officeart/2009/layout/CircleArrowProcess"/>
    <dgm:cxn modelId="{A5D6721F-D6F1-4DAF-9836-F0D09E0CB7AC}" type="presParOf" srcId="{8AC386AC-3142-44D9-BCBB-D64630147D87}" destId="{DDC978B4-E981-4FDB-94AE-619F825707B3}" srcOrd="0" destOrd="0" presId="urn:microsoft.com/office/officeart/2009/layout/CircleArrowProcess"/>
    <dgm:cxn modelId="{F3C4C21A-1E25-46D6-9AC6-6B8182DF7D3B}" type="presParOf" srcId="{9AE67739-FE3C-4D90-937B-B28447028E74}" destId="{46823861-6004-48B8-8CAA-C8418093A6F3}" srcOrd="5" destOrd="0" presId="urn:microsoft.com/office/officeart/2009/layout/CircleArrowProcess"/>
    <dgm:cxn modelId="{557F9FA3-3BE4-4BD0-A448-95AAD052A344}" type="presParOf" srcId="{9AE67739-FE3C-4D90-937B-B28447028E74}" destId="{F0B445E7-A6D4-42A8-AC2A-1A0A243BB49D}" srcOrd="6" destOrd="0" presId="urn:microsoft.com/office/officeart/2009/layout/CircleArrowProcess"/>
    <dgm:cxn modelId="{2D2CBB5D-6215-4FB5-B197-430C37D9EB3F}" type="presParOf" srcId="{F0B445E7-A6D4-42A8-AC2A-1A0A243BB49D}" destId="{DF7ABBDF-880D-4C68-AC46-BEE054520D88}" srcOrd="0" destOrd="0" presId="urn:microsoft.com/office/officeart/2009/layout/CircleArrowProcess"/>
    <dgm:cxn modelId="{F8F6223F-0FA2-4AC2-ADE9-F7BA53A98600}" type="presParOf" srcId="{9AE67739-FE3C-4D90-937B-B28447028E74}" destId="{463AFFAC-5E9A-411F-9AF2-D0E81F21A204}" srcOrd="7" destOrd="0" presId="urn:microsoft.com/office/officeart/2009/layout/CircleArrowProcess"/>
    <dgm:cxn modelId="{469D5A1A-71ED-4C40-A09C-C9CC5F82E1AE}" type="presParOf" srcId="{9AE67739-FE3C-4D90-937B-B28447028E74}" destId="{794D1FFD-E720-4B54-A96B-0D81B64BCBBB}" srcOrd="8" destOrd="0" presId="urn:microsoft.com/office/officeart/2009/layout/CircleArrowProcess"/>
    <dgm:cxn modelId="{E0CEEF02-70B9-43E0-A31E-29D85DC4A938}" type="presParOf" srcId="{794D1FFD-E720-4B54-A96B-0D81B64BCBBB}" destId="{C38C0536-3760-4948-AB20-45B86379DE10}" srcOrd="0" destOrd="0" presId="urn:microsoft.com/office/officeart/2009/layout/CircleArrowProcess"/>
    <dgm:cxn modelId="{5351AD15-09CC-4980-8DBB-EC691E5D9725}" type="presParOf" srcId="{9AE67739-FE3C-4D90-937B-B28447028E74}" destId="{E41E91CE-99AD-4DEA-9A64-9E2EEF6D5C96}" srcOrd="9" destOrd="0" presId="urn:microsoft.com/office/officeart/2009/layout/CircleArrowProcess"/>
    <dgm:cxn modelId="{AC741E27-CF95-4D65-A032-D9FC98F2DE07}" type="presParOf" srcId="{9AE67739-FE3C-4D90-937B-B28447028E74}" destId="{971C86FF-4D7C-4611-84F6-5CF562CA747C}" srcOrd="10" destOrd="0" presId="urn:microsoft.com/office/officeart/2009/layout/CircleArrowProcess"/>
    <dgm:cxn modelId="{F1527E73-2E3F-4B72-BBD9-6966512BCA3F}" type="presParOf" srcId="{971C86FF-4D7C-4611-84F6-5CF562CA747C}" destId="{4E281A46-BC21-4A30-9536-577159F2FC53}" srcOrd="0" destOrd="0" presId="urn:microsoft.com/office/officeart/2009/layout/CircleArrowProcess"/>
    <dgm:cxn modelId="{F71D110D-C1A8-4F93-9A39-5CB825713EDC}" type="presParOf" srcId="{9AE67739-FE3C-4D90-937B-B28447028E74}" destId="{F66D0812-EFBC-4B4A-918D-09E60F7F3B19}" srcOrd="11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1C1A18-90C7-4C54-9D11-32D3B87A005A}">
      <dsp:nvSpPr>
        <dsp:cNvPr id="0" name=""/>
        <dsp:cNvSpPr/>
      </dsp:nvSpPr>
      <dsp:spPr>
        <a:xfrm>
          <a:off x="1320800" y="0"/>
          <a:ext cx="4825999" cy="482599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Federal</a:t>
          </a:r>
          <a:endParaRPr lang="en-US" sz="1400" kern="1200" dirty="0"/>
        </a:p>
      </dsp:txBody>
      <dsp:txXfrm>
        <a:off x="2828925" y="241300"/>
        <a:ext cx="1809750" cy="482600"/>
      </dsp:txXfrm>
    </dsp:sp>
    <dsp:sp modelId="{2D65E8EF-A269-4096-8D86-5192A0672895}">
      <dsp:nvSpPr>
        <dsp:cNvPr id="0" name=""/>
        <dsp:cNvSpPr/>
      </dsp:nvSpPr>
      <dsp:spPr>
        <a:xfrm>
          <a:off x="1833543" y="723899"/>
          <a:ext cx="4102100" cy="41021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State</a:t>
          </a:r>
          <a:endParaRPr lang="en-US" sz="1400" kern="1200" dirty="0"/>
        </a:p>
      </dsp:txBody>
      <dsp:txXfrm>
        <a:off x="3000077" y="959770"/>
        <a:ext cx="1769030" cy="471741"/>
      </dsp:txXfrm>
    </dsp:sp>
    <dsp:sp modelId="{C3C52707-9A90-4218-B480-9C86593B1A5D}">
      <dsp:nvSpPr>
        <dsp:cNvPr id="0" name=""/>
        <dsp:cNvSpPr/>
      </dsp:nvSpPr>
      <dsp:spPr>
        <a:xfrm>
          <a:off x="2044700" y="1447799"/>
          <a:ext cx="3378200" cy="33782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County</a:t>
          </a:r>
          <a:endParaRPr lang="en-US" sz="1400" kern="1200" dirty="0"/>
        </a:p>
      </dsp:txBody>
      <dsp:txXfrm>
        <a:off x="2859690" y="1680895"/>
        <a:ext cx="1748218" cy="466191"/>
      </dsp:txXfrm>
    </dsp:sp>
    <dsp:sp modelId="{22FF01AB-B54F-41C6-A49C-F5E9AD2B1E08}">
      <dsp:nvSpPr>
        <dsp:cNvPr id="0" name=""/>
        <dsp:cNvSpPr/>
      </dsp:nvSpPr>
      <dsp:spPr>
        <a:xfrm>
          <a:off x="2406650" y="2171699"/>
          <a:ext cx="2654300" cy="26543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Municipality</a:t>
          </a:r>
          <a:endParaRPr lang="en-US" sz="1400" kern="1200" dirty="0"/>
        </a:p>
      </dsp:txBody>
      <dsp:txXfrm>
        <a:off x="3017139" y="2410586"/>
        <a:ext cx="1433322" cy="477774"/>
      </dsp:txXfrm>
    </dsp:sp>
    <dsp:sp modelId="{1CF6B015-E057-4D86-A4B8-30E35CEFFF27}">
      <dsp:nvSpPr>
        <dsp:cNvPr id="0" name=""/>
        <dsp:cNvSpPr/>
      </dsp:nvSpPr>
      <dsp:spPr>
        <a:xfrm>
          <a:off x="2768600" y="2895599"/>
          <a:ext cx="1930400" cy="19304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Neighborhood</a:t>
          </a:r>
          <a:endParaRPr lang="en-US" sz="1400" kern="1200" dirty="0"/>
        </a:p>
      </dsp:txBody>
      <dsp:txXfrm>
        <a:off x="3051300" y="3378199"/>
        <a:ext cx="1364998" cy="9652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10898C-E43E-4085-BE98-78CC95133627}">
      <dsp:nvSpPr>
        <dsp:cNvPr id="0" name=""/>
        <dsp:cNvSpPr/>
      </dsp:nvSpPr>
      <dsp:spPr>
        <a:xfrm>
          <a:off x="3698146" y="0"/>
          <a:ext cx="1153858" cy="1153982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C731F0-A53B-482C-B120-827B2D426BC7}">
      <dsp:nvSpPr>
        <dsp:cNvPr id="0" name=""/>
        <dsp:cNvSpPr/>
      </dsp:nvSpPr>
      <dsp:spPr>
        <a:xfrm>
          <a:off x="3952900" y="417874"/>
          <a:ext cx="643918" cy="3217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State / Federal</a:t>
          </a:r>
          <a:endParaRPr lang="en-US" sz="700" kern="1200" dirty="0"/>
        </a:p>
      </dsp:txBody>
      <dsp:txXfrm>
        <a:off x="3952900" y="417874"/>
        <a:ext cx="643918" cy="321745"/>
      </dsp:txXfrm>
    </dsp:sp>
    <dsp:sp modelId="{0E1F15CB-ABD8-42FD-A047-18C3F252CEA9}">
      <dsp:nvSpPr>
        <dsp:cNvPr id="0" name=""/>
        <dsp:cNvSpPr/>
      </dsp:nvSpPr>
      <dsp:spPr>
        <a:xfrm>
          <a:off x="3377594" y="663243"/>
          <a:ext cx="1153858" cy="1153982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25EC69-DBC7-4C0A-A231-3DFAB3CDBA3B}">
      <dsp:nvSpPr>
        <dsp:cNvPr id="0" name=""/>
        <dsp:cNvSpPr/>
      </dsp:nvSpPr>
      <dsp:spPr>
        <a:xfrm>
          <a:off x="3631049" y="1082435"/>
          <a:ext cx="643918" cy="3217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County</a:t>
          </a:r>
          <a:endParaRPr lang="en-US" sz="700" kern="1200" dirty="0"/>
        </a:p>
      </dsp:txBody>
      <dsp:txXfrm>
        <a:off x="3631049" y="1082435"/>
        <a:ext cx="643918" cy="321745"/>
      </dsp:txXfrm>
    </dsp:sp>
    <dsp:sp modelId="{DDC978B4-E981-4FDB-94AE-619F825707B3}">
      <dsp:nvSpPr>
        <dsp:cNvPr id="0" name=""/>
        <dsp:cNvSpPr/>
      </dsp:nvSpPr>
      <dsp:spPr>
        <a:xfrm>
          <a:off x="3698146" y="1328682"/>
          <a:ext cx="1153858" cy="1153982"/>
        </a:xfrm>
        <a:prstGeom prst="circularArrow">
          <a:avLst>
            <a:gd name="adj1" fmla="val 10980"/>
            <a:gd name="adj2" fmla="val 1142322"/>
            <a:gd name="adj3" fmla="val 4500000"/>
            <a:gd name="adj4" fmla="val 135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823861-6004-48B8-8CAA-C8418093A6F3}">
      <dsp:nvSpPr>
        <dsp:cNvPr id="0" name=""/>
        <dsp:cNvSpPr/>
      </dsp:nvSpPr>
      <dsp:spPr>
        <a:xfrm>
          <a:off x="3952900" y="1746556"/>
          <a:ext cx="643918" cy="3217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Neighborhood</a:t>
          </a:r>
          <a:endParaRPr lang="en-US" sz="700" kern="1200" dirty="0"/>
        </a:p>
      </dsp:txBody>
      <dsp:txXfrm>
        <a:off x="3952900" y="1746556"/>
        <a:ext cx="643918" cy="321745"/>
      </dsp:txXfrm>
    </dsp:sp>
    <dsp:sp modelId="{DF7ABBDF-880D-4C68-AC46-BEE054520D88}">
      <dsp:nvSpPr>
        <dsp:cNvPr id="0" name=""/>
        <dsp:cNvSpPr/>
      </dsp:nvSpPr>
      <dsp:spPr>
        <a:xfrm>
          <a:off x="3377594" y="1993243"/>
          <a:ext cx="1153858" cy="1153982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3AFFAC-5E9A-411F-9AF2-D0E81F21A204}">
      <dsp:nvSpPr>
        <dsp:cNvPr id="0" name=""/>
        <dsp:cNvSpPr/>
      </dsp:nvSpPr>
      <dsp:spPr>
        <a:xfrm>
          <a:off x="3631049" y="2411117"/>
          <a:ext cx="643918" cy="3217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County</a:t>
          </a:r>
          <a:endParaRPr lang="en-US" sz="700" kern="1200" dirty="0"/>
        </a:p>
      </dsp:txBody>
      <dsp:txXfrm>
        <a:off x="3631049" y="2411117"/>
        <a:ext cx="643918" cy="321745"/>
      </dsp:txXfrm>
    </dsp:sp>
    <dsp:sp modelId="{C38C0536-3760-4948-AB20-45B86379DE10}">
      <dsp:nvSpPr>
        <dsp:cNvPr id="0" name=""/>
        <dsp:cNvSpPr/>
      </dsp:nvSpPr>
      <dsp:spPr>
        <a:xfrm>
          <a:off x="3698146" y="2656926"/>
          <a:ext cx="1153858" cy="1153982"/>
        </a:xfrm>
        <a:prstGeom prst="circularArrow">
          <a:avLst>
            <a:gd name="adj1" fmla="val 10980"/>
            <a:gd name="adj2" fmla="val 1142322"/>
            <a:gd name="adj3" fmla="val 4500000"/>
            <a:gd name="adj4" fmla="val 135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1E91CE-99AD-4DEA-9A64-9E2EEF6D5C96}">
      <dsp:nvSpPr>
        <dsp:cNvPr id="0" name=""/>
        <dsp:cNvSpPr/>
      </dsp:nvSpPr>
      <dsp:spPr>
        <a:xfrm>
          <a:off x="3952900" y="3074800"/>
          <a:ext cx="643918" cy="3217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State</a:t>
          </a:r>
          <a:endParaRPr lang="en-US" sz="700" kern="1200" dirty="0"/>
        </a:p>
      </dsp:txBody>
      <dsp:txXfrm>
        <a:off x="3952900" y="3074800"/>
        <a:ext cx="643918" cy="321745"/>
      </dsp:txXfrm>
    </dsp:sp>
    <dsp:sp modelId="{4E281A46-BC21-4A30-9536-577159F2FC53}">
      <dsp:nvSpPr>
        <dsp:cNvPr id="0" name=""/>
        <dsp:cNvSpPr/>
      </dsp:nvSpPr>
      <dsp:spPr>
        <a:xfrm>
          <a:off x="3459843" y="3397424"/>
          <a:ext cx="991309" cy="992012"/>
        </a:xfrm>
        <a:prstGeom prst="blockArc">
          <a:avLst>
            <a:gd name="adj1" fmla="val 0"/>
            <a:gd name="adj2" fmla="val 18900000"/>
            <a:gd name="adj3" fmla="val 127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6D0812-EFBC-4B4A-918D-09E60F7F3B19}">
      <dsp:nvSpPr>
        <dsp:cNvPr id="0" name=""/>
        <dsp:cNvSpPr/>
      </dsp:nvSpPr>
      <dsp:spPr>
        <a:xfrm>
          <a:off x="3631049" y="3739361"/>
          <a:ext cx="643918" cy="3217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Federal</a:t>
          </a:r>
          <a:endParaRPr lang="en-US" sz="700" kern="1200" dirty="0"/>
        </a:p>
      </dsp:txBody>
      <dsp:txXfrm>
        <a:off x="3631049" y="3739361"/>
        <a:ext cx="643918" cy="3217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1910A-C8E8-4008-8615-C37CCB3FF175}" type="datetimeFigureOut">
              <a:rPr lang="en-US" smtClean="0"/>
              <a:t>7/1/2013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A7D38-DCF6-401A-A545-0F5CA78FAB0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1910A-C8E8-4008-8615-C37CCB3FF175}" type="datetimeFigureOut">
              <a:rPr lang="en-US" smtClean="0"/>
              <a:t>7/1/2013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A7D38-DCF6-401A-A545-0F5CA78FAB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1910A-C8E8-4008-8615-C37CCB3FF175}" type="datetimeFigureOut">
              <a:rPr lang="en-US" smtClean="0"/>
              <a:t>7/1/2013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A7D38-DCF6-401A-A545-0F5CA78FAB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1910A-C8E8-4008-8615-C37CCB3FF175}" type="datetimeFigureOut">
              <a:rPr lang="en-US" smtClean="0"/>
              <a:t>7/1/2013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A7D38-DCF6-401A-A545-0F5CA78FAB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1910A-C8E8-4008-8615-C37CCB3FF175}" type="datetimeFigureOut">
              <a:rPr lang="en-US" smtClean="0"/>
              <a:t>7/1/2013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A7D38-DCF6-401A-A545-0F5CA78FAB0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1910A-C8E8-4008-8615-C37CCB3FF175}" type="datetimeFigureOut">
              <a:rPr lang="en-US" smtClean="0"/>
              <a:t>7/1/2013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A7D38-DCF6-401A-A545-0F5CA78FAB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1910A-C8E8-4008-8615-C37CCB3FF175}" type="datetimeFigureOut">
              <a:rPr lang="en-US" smtClean="0"/>
              <a:t>7/1/2013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A7D38-DCF6-401A-A545-0F5CA78FAB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1910A-C8E8-4008-8615-C37CCB3FF175}" type="datetimeFigureOut">
              <a:rPr lang="en-US" smtClean="0"/>
              <a:t>7/1/2013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A7D38-DCF6-401A-A545-0F5CA78FAB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1910A-C8E8-4008-8615-C37CCB3FF175}" type="datetimeFigureOut">
              <a:rPr lang="en-US" smtClean="0"/>
              <a:t>7/1/2013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A7D38-DCF6-401A-A545-0F5CA78FAB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1910A-C8E8-4008-8615-C37CCB3FF175}" type="datetimeFigureOut">
              <a:rPr lang="en-US" smtClean="0"/>
              <a:t>7/1/2013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A7D38-DCF6-401A-A545-0F5CA78FAB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1910A-C8E8-4008-8615-C37CCB3FF175}" type="datetimeFigureOut">
              <a:rPr lang="en-US" smtClean="0"/>
              <a:t>7/1/2013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C6A7D38-DCF6-401A-A545-0F5CA78FAB05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931910A-C8E8-4008-8615-C37CCB3FF175}" type="datetimeFigureOut">
              <a:rPr lang="en-US" smtClean="0"/>
              <a:t>7/1/2013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C6A7D38-DCF6-401A-A545-0F5CA78FAB05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"/>
            <a:ext cx="7851648" cy="1828800"/>
          </a:xfrm>
        </p:spPr>
        <p:txBody>
          <a:bodyPr anchor="t"/>
          <a:lstStyle/>
          <a:p>
            <a:pPr algn="ctr"/>
            <a:r>
              <a:rPr lang="en-US" dirty="0" smtClean="0"/>
              <a:t>Overlapping authorities</a:t>
            </a:r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893593942"/>
              </p:ext>
            </p:extLst>
          </p:nvPr>
        </p:nvGraphicFramePr>
        <p:xfrm>
          <a:off x="990600" y="1600200"/>
          <a:ext cx="7467600" cy="4826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1220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Arlington Heights Civic Association (AHCA)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7328279"/>
              </p:ext>
            </p:extLst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749427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</TotalTime>
  <Words>22</Words>
  <Application>Microsoft Office PowerPoint</Application>
  <PresentationFormat>On-screen Show (4:3)</PresentationFormat>
  <Paragraphs>13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Flow</vt:lpstr>
      <vt:lpstr>Overlapping authorities</vt:lpstr>
      <vt:lpstr>Arlington Heights Civic Association (AHCA)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Bromley</dc:creator>
  <cp:lastModifiedBy>Michael Bromley</cp:lastModifiedBy>
  <cp:revision>3</cp:revision>
  <dcterms:created xsi:type="dcterms:W3CDTF">2013-06-29T13:45:19Z</dcterms:created>
  <dcterms:modified xsi:type="dcterms:W3CDTF">2013-07-01T19:57:32Z</dcterms:modified>
</cp:coreProperties>
</file>