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8" r:id="rId2"/>
    <p:sldId id="287" r:id="rId3"/>
    <p:sldId id="276" r:id="rId4"/>
    <p:sldId id="282" r:id="rId5"/>
    <p:sldId id="284" r:id="rId6"/>
    <p:sldId id="283" r:id="rId7"/>
    <p:sldId id="285" r:id="rId8"/>
    <p:sldId id="286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8" autoAdjust="0"/>
    <p:restoredTop sz="89163" autoAdjust="0"/>
  </p:normalViewPr>
  <p:slideViewPr>
    <p:cSldViewPr>
      <p:cViewPr varScale="1">
        <p:scale>
          <a:sx n="86" d="100"/>
          <a:sy n="86" d="100"/>
        </p:scale>
        <p:origin x="-6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240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240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0" y="1828800"/>
            <a:ext cx="64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</a:t>
            </a:r>
          </a:p>
          <a:p>
            <a:pPr algn="ctr"/>
            <a:endPara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citizens &amp; the legislative process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153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Lobbyists: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 you ever lobby for something you don't agree with?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Does your work ever collide w/ your moral beliefs?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can I get access to Congressmen and staffers like you do?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Why such passion for your cause?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many people do you see in a day?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 you use staffers as flunkies?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Were you ever nervous to meet Senators &amp; Congressmen?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 you protect the interests of the country or just for yourself?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will you access the Congressmen or staffers in a way that will be effective?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why are lobbyists needed?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special interest groups are against you and why?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can you work with people who disagree with you?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do political parties impact your work?</a:t>
            </a:r>
          </a:p>
          <a:p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152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is the purpose of FUNDAMENTAL LAW?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is the purpose of STATUTORY LAWS?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who can change FUNDAMENTAL LAW?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who can make STATUTORY LAW?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who can influence the making of STATUTORY LAWS?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bill to law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5240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2590800" y="1676400"/>
            <a:ext cx="9906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1676400"/>
            <a:ext cx="190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reconcile differences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05000" y="5867400"/>
            <a:ext cx="13716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law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42672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3581400" y="4724400"/>
            <a:ext cx="2209800" cy="4572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signs bill =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67400" y="43434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438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Notched Right Arrow 17"/>
          <p:cNvSpPr/>
          <p:nvPr/>
        </p:nvSpPr>
        <p:spPr>
          <a:xfrm>
            <a:off x="2590800" y="2514600"/>
            <a:ext cx="9906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6019800" y="1676400"/>
            <a:ext cx="9906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Notched Right Arrow 19"/>
          <p:cNvSpPr/>
          <p:nvPr/>
        </p:nvSpPr>
        <p:spPr>
          <a:xfrm>
            <a:off x="6019800" y="2514600"/>
            <a:ext cx="9906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239000" y="2362200"/>
            <a:ext cx="190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P IconicSymbolsA"/>
              </a:rPr>
              <a:t>if both vote  yes 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P IconicSymbolsA"/>
              </a:rPr>
              <a:t>=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survives</a:t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yet a law)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Notched Right Arrow 21"/>
          <p:cNvSpPr/>
          <p:nvPr/>
        </p:nvSpPr>
        <p:spPr>
          <a:xfrm rot="2174781">
            <a:off x="-155300" y="4857662"/>
            <a:ext cx="2281982" cy="1097880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veto or no signature = 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28600" y="2286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are introduced in each house of congress: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Left Arrow 23"/>
          <p:cNvSpPr/>
          <p:nvPr/>
        </p:nvSpPr>
        <p:spPr>
          <a:xfrm rot="20722428">
            <a:off x="3608833" y="3532250"/>
            <a:ext cx="3096969" cy="6858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sends to President</a:t>
            </a:r>
            <a:endParaRPr lang="en-US" dirty="0"/>
          </a:p>
        </p:txBody>
      </p:sp>
      <p:sp>
        <p:nvSpPr>
          <p:cNvPr id="25" name="Notched Right Arrow 24"/>
          <p:cNvSpPr/>
          <p:nvPr/>
        </p:nvSpPr>
        <p:spPr>
          <a:xfrm>
            <a:off x="3429000" y="5867400"/>
            <a:ext cx="3505200" cy="609600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returns to congress or dies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39000" y="556260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 can over-ride veto  w/ 2/3 vote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62800" y="685800"/>
            <a:ext cx="18288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P IconicSymbolsA"/>
              </a:rPr>
              <a:t>if either or both houses votes no 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P IconicSymbolsA"/>
              </a:rPr>
              <a:t>= 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dies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239000" y="23622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P IconicSymbolsA"/>
              </a:rPr>
              <a:t> yes =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yet a law)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 the Congress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1400" y="46482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958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" y="3124200"/>
            <a:ext cx="2438400" cy="10668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are introduced in each house of congress: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943600" y="3124200"/>
            <a:ext cx="2971800" cy="1905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both House &amp; Senate vote yes on the same bill it is sent to the President who can sign it or veto it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 the Congress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1400" y="46482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958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0" y="1524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are introduced in each house of congress: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295400" y="2590800"/>
            <a:ext cx="7086600" cy="1905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who writes the laws?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can citizens influence the law?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who do the members of Congress represent?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 the Congress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1400" y="46482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95800" y="1981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Notched Right Arrow 19"/>
          <p:cNvSpPr/>
          <p:nvPr/>
        </p:nvSpPr>
        <p:spPr>
          <a:xfrm rot="599649">
            <a:off x="152400" y="23622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8600" y="2286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are introduced in each house of congress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Left Arrow 29"/>
          <p:cNvSpPr/>
          <p:nvPr/>
        </p:nvSpPr>
        <p:spPr>
          <a:xfrm rot="20923981">
            <a:off x="6308990" y="2570000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lobbyists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075020">
            <a:off x="6247548" y="3977185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supporters</a:t>
            </a:r>
            <a:endParaRPr lang="en-US" dirty="0"/>
          </a:p>
        </p:txBody>
      </p:sp>
      <p:sp>
        <p:nvSpPr>
          <p:cNvPr id="14" name="Notched Right Arrow 13"/>
          <p:cNvSpPr/>
          <p:nvPr/>
        </p:nvSpPr>
        <p:spPr>
          <a:xfrm rot="20691812">
            <a:off x="304800" y="38100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rot="7663091">
            <a:off x="6062178" y="2452767"/>
            <a:ext cx="1352244" cy="50366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political parties!!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393132">
            <a:off x="-178076" y="4200799"/>
            <a:ext cx="4297105" cy="134290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Congressional Staffers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00200" y="1371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influences the Congress &amp; the President?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30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 the Congress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Notched Right Arrow 19"/>
          <p:cNvSpPr/>
          <p:nvPr/>
        </p:nvSpPr>
        <p:spPr>
          <a:xfrm rot="599649">
            <a:off x="152400" y="23622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Left Arrow 29"/>
          <p:cNvSpPr/>
          <p:nvPr/>
        </p:nvSpPr>
        <p:spPr>
          <a:xfrm rot="20923981">
            <a:off x="6308990" y="2570000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lobbyists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075020">
            <a:off x="6247548" y="3977185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supporters</a:t>
            </a:r>
            <a:endParaRPr lang="en-US" dirty="0"/>
          </a:p>
        </p:txBody>
      </p:sp>
      <p:sp>
        <p:nvSpPr>
          <p:cNvPr id="14" name="Notched Right Arrow 13"/>
          <p:cNvSpPr/>
          <p:nvPr/>
        </p:nvSpPr>
        <p:spPr>
          <a:xfrm rot="20691812">
            <a:off x="304800" y="38100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rot="7663091">
            <a:off x="5844376" y="2605167"/>
            <a:ext cx="1352244" cy="50366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political parties!!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393132">
            <a:off x="-25676" y="4362292"/>
            <a:ext cx="4297105" cy="134290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Congressional Staffers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28800" y="1447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each of these “inputs” function?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law: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 the Congress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Notched Right Arrow 19"/>
          <p:cNvSpPr/>
          <p:nvPr/>
        </p:nvSpPr>
        <p:spPr>
          <a:xfrm rot="599649">
            <a:off x="152400" y="23622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Left Arrow 29"/>
          <p:cNvSpPr/>
          <p:nvPr/>
        </p:nvSpPr>
        <p:spPr>
          <a:xfrm rot="20923981">
            <a:off x="6308990" y="2570000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lobbyists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075020">
            <a:off x="6247548" y="3977185"/>
            <a:ext cx="2209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supporters</a:t>
            </a:r>
            <a:endParaRPr lang="en-US" dirty="0"/>
          </a:p>
        </p:txBody>
      </p:sp>
      <p:sp>
        <p:nvSpPr>
          <p:cNvPr id="14" name="Notched Right Arrow 13"/>
          <p:cNvSpPr/>
          <p:nvPr/>
        </p:nvSpPr>
        <p:spPr>
          <a:xfrm rot="20691812">
            <a:off x="304800" y="3810000"/>
            <a:ext cx="1923810" cy="858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rot="7663091">
            <a:off x="5844376" y="2605167"/>
            <a:ext cx="1352244" cy="50366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political parties!!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393132">
            <a:off x="-25676" y="4362292"/>
            <a:ext cx="4297105" cy="134290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Congressional Staffers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28800" y="1447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each of these “inputs” function?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lb\AppData\Local\Microsoft\Internet Explorer\temporary internet files_mlb\Temporary Internet Files\Content.IE5\9UZF71LV\MCj043474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C:\Users\mlb\AppData\Local\Microsoft\Internet Explorer\temporary internet files_mlb\Temporary Internet Files\Content.IE5\PQH02OUD\MPj038472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114800"/>
            <a:ext cx="2434021" cy="2420112"/>
          </a:xfrm>
          <a:prstGeom prst="rect">
            <a:avLst/>
          </a:prstGeom>
          <a:noFill/>
        </p:spPr>
      </p:pic>
      <p:pic>
        <p:nvPicPr>
          <p:cNvPr id="1030" name="Picture 6" descr="C:\Users\mlb\AppData\Local\Microsoft\Internet Explorer\temporary internet files_mlb\Temporary Internet Files\Content.IE5\3NR7W1EF\MCj00787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85800"/>
            <a:ext cx="1666252" cy="1924050"/>
          </a:xfrm>
          <a:prstGeom prst="rect">
            <a:avLst/>
          </a:prstGeom>
          <a:noFill/>
        </p:spPr>
      </p:pic>
      <p:pic>
        <p:nvPicPr>
          <p:cNvPr id="1031" name="Picture 7" descr="C:\Users\mlb\AppData\Local\Microsoft\Internet Explorer\temporary internet files_mlb\Temporary Internet Files\Content.IE5\APK6NWJS\MCj030139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514600"/>
            <a:ext cx="1832458" cy="1134770"/>
          </a:xfrm>
          <a:prstGeom prst="rect">
            <a:avLst/>
          </a:prstGeom>
          <a:noFill/>
        </p:spPr>
      </p:pic>
      <p:pic>
        <p:nvPicPr>
          <p:cNvPr id="1033" name="Picture 9" descr="C:\Users\mlb\AppData\Local\Microsoft\Internet Explorer\temporary internet files_mlb\Temporary Internet Files\Content.IE5\9UZF71LV\MCj0301366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371600"/>
            <a:ext cx="1198778" cy="1830629"/>
          </a:xfrm>
          <a:prstGeom prst="rect">
            <a:avLst/>
          </a:prstGeom>
          <a:noFill/>
        </p:spPr>
      </p:pic>
      <p:pic>
        <p:nvPicPr>
          <p:cNvPr id="1034" name="Picture 10" descr="C:\Users\mlb\AppData\Local\Microsoft\Internet Explorer\temporary internet files_mlb\Temporary Internet Files\Content.IE5\PQH02OUD\MCj0426062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429000"/>
            <a:ext cx="1857375" cy="1790700"/>
          </a:xfrm>
          <a:prstGeom prst="rect">
            <a:avLst/>
          </a:prstGeom>
          <a:noFill/>
        </p:spPr>
      </p:pic>
      <p:pic>
        <p:nvPicPr>
          <p:cNvPr id="1035" name="Picture 11" descr="C:\Users\mlb\AppData\Local\Microsoft\Internet Explorer\temporary internet files_mlb\Temporary Internet Files\Content.IE5\3NR7W1EF\MCj024115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5029200"/>
            <a:ext cx="907085" cy="907999"/>
          </a:xfrm>
          <a:prstGeom prst="rect">
            <a:avLst/>
          </a:prstGeom>
          <a:noFill/>
        </p:spPr>
      </p:pic>
      <p:pic>
        <p:nvPicPr>
          <p:cNvPr id="1036" name="Picture 12" descr="C:\Users\mlb\AppData\Local\Microsoft\Internet Explorer\temporary internet files_mlb\Temporary Internet Files\Content.IE5\APK6NWJS\MCj0241153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5029200"/>
            <a:ext cx="907085" cy="90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8001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Questions for  Opportunity Scholars Rally 9/30/09</a:t>
            </a:r>
          </a:p>
          <a:p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Congressional Staffers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can we fix this situation?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 congressmen really read the bills?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Have you ever changed the wording of a bill to suit your personal beliefs?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are your exact duties?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does it feel to possess so much power?  How does it feel to be so important?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Why do you change bills for no good reason? 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Why does Congress want to take away School Choice just because students can't afford it?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do you respond to lobbyists?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Why can't I talk to you, instead of just lobbyists?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 what ways do you help the community/ country?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do you prepare your legislators to know everything about a bill that he/she has to vote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on?a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Are laws as hard to get rid of as they are to pass, or is it harder?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 congressmen really care about public opinion?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37835</TotalTime>
  <Words>628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1968</cp:revision>
  <dcterms:created xsi:type="dcterms:W3CDTF">2008-03-04T18:17:36Z</dcterms:created>
  <dcterms:modified xsi:type="dcterms:W3CDTF">2009-10-01T18:52:50Z</dcterms:modified>
</cp:coreProperties>
</file>