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88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3" r:id="rId14"/>
    <p:sldId id="282" r:id="rId15"/>
    <p:sldId id="284" r:id="rId16"/>
    <p:sldId id="285" r:id="rId17"/>
    <p:sldId id="286" r:id="rId18"/>
    <p:sldId id="270" r:id="rId19"/>
    <p:sldId id="289" r:id="rId20"/>
    <p:sldId id="269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CEC577B0-77A8-4B53-99A3-A7DA633D0ABA}" type="presOf" srcId="{F48AE0D7-5C77-454C-9F80-9B7DF49ADBBF}" destId="{E31CEA38-2D1D-4DD4-8946-AE489C162F06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A6D01D79-92F7-4CEA-B665-0E3F1F31602D}" type="presOf" srcId="{EF197118-7483-4F8D-ABB6-F771A84B0311}" destId="{2BA3174B-10F4-478B-9166-F5E6AAB96826}" srcOrd="0" destOrd="0" presId="urn:microsoft.com/office/officeart/2005/8/layout/arrow2"/>
    <dgm:cxn modelId="{128D4E9D-072F-4E87-B958-FE9CD3AF29A3}" type="presOf" srcId="{DD0368F6-7FC1-4A98-8C6F-FBABC9867EF2}" destId="{4C2515C7-7102-4F11-A11B-F4A717EB8460}" srcOrd="0" destOrd="0" presId="urn:microsoft.com/office/officeart/2005/8/layout/arrow2"/>
    <dgm:cxn modelId="{A6EC9D53-D445-49B5-8FB1-DF69AF8AF5FF}" type="presOf" srcId="{E29C99CB-AE3E-418A-9768-109C75D28184}" destId="{5E54BEAC-1DEC-476E-86A3-660D6EAD5C54}" srcOrd="0" destOrd="0" presId="urn:microsoft.com/office/officeart/2005/8/layout/arrow2"/>
    <dgm:cxn modelId="{AE35DF92-438D-406E-9230-768E2463518C}" type="presOf" srcId="{528CD9DC-10C3-4588-BA70-6BFEAB352EF5}" destId="{5EF951B7-673A-4D04-AFA6-314CE568B3BE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7D03F5E1-7CE3-401F-A672-33E982C1AE42}" type="presOf" srcId="{367F8388-039B-48E4-B643-83684AA456EF}" destId="{104A3A69-D120-4F04-9B5B-44036266BEB3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F4B0CD3C-807B-453C-B82D-F30D23F7CAF2}" type="presParOf" srcId="{5EF951B7-673A-4D04-AFA6-314CE568B3BE}" destId="{C855EC2B-73C6-48D6-8FE2-69306D6FC180}" srcOrd="0" destOrd="0" presId="urn:microsoft.com/office/officeart/2005/8/layout/arrow2"/>
    <dgm:cxn modelId="{E5524B27-0AEB-4064-8706-A9EC00D834C3}" type="presParOf" srcId="{5EF951B7-673A-4D04-AFA6-314CE568B3BE}" destId="{1F304B2B-D298-458B-9E49-85C0A977ADD0}" srcOrd="1" destOrd="0" presId="urn:microsoft.com/office/officeart/2005/8/layout/arrow2"/>
    <dgm:cxn modelId="{2AD84051-740A-4AB3-A066-EDADD85ECFD4}" type="presParOf" srcId="{1F304B2B-D298-458B-9E49-85C0A977ADD0}" destId="{82101382-7239-4928-9BD4-C5E22872C4A4}" srcOrd="0" destOrd="0" presId="urn:microsoft.com/office/officeart/2005/8/layout/arrow2"/>
    <dgm:cxn modelId="{AFF0568F-A5D5-4AEC-8AAE-232F6FB1286C}" type="presParOf" srcId="{1F304B2B-D298-458B-9E49-85C0A977ADD0}" destId="{104A3A69-D120-4F04-9B5B-44036266BEB3}" srcOrd="1" destOrd="0" presId="urn:microsoft.com/office/officeart/2005/8/layout/arrow2"/>
    <dgm:cxn modelId="{867D6F64-AAA4-4AF6-B627-25A5A4D7296A}" type="presParOf" srcId="{1F304B2B-D298-458B-9E49-85C0A977ADD0}" destId="{FFCF1704-A75E-4F67-B467-276B4F46FC86}" srcOrd="2" destOrd="0" presId="urn:microsoft.com/office/officeart/2005/8/layout/arrow2"/>
    <dgm:cxn modelId="{077DC127-E599-4C11-96BB-C15FD5B89078}" type="presParOf" srcId="{1F304B2B-D298-458B-9E49-85C0A977ADD0}" destId="{E31CEA38-2D1D-4DD4-8946-AE489C162F06}" srcOrd="3" destOrd="0" presId="urn:microsoft.com/office/officeart/2005/8/layout/arrow2"/>
    <dgm:cxn modelId="{A86D4D02-C306-4456-977A-FFCF1F0CE783}" type="presParOf" srcId="{1F304B2B-D298-458B-9E49-85C0A977ADD0}" destId="{9025B4CD-9559-43F9-8F60-709792BF7BA4}" srcOrd="4" destOrd="0" presId="urn:microsoft.com/office/officeart/2005/8/layout/arrow2"/>
    <dgm:cxn modelId="{66AD2BC8-28CB-4D28-9ACF-F3F0860FAC86}" type="presParOf" srcId="{1F304B2B-D298-458B-9E49-85C0A977ADD0}" destId="{2BA3174B-10F4-478B-9166-F5E6AAB96826}" srcOrd="5" destOrd="0" presId="urn:microsoft.com/office/officeart/2005/8/layout/arrow2"/>
    <dgm:cxn modelId="{7276F304-38CF-43F4-9988-B4612C9EB006}" type="presParOf" srcId="{1F304B2B-D298-458B-9E49-85C0A977ADD0}" destId="{30F2A9C3-7AB9-44E7-B766-FF7BD585EE32}" srcOrd="6" destOrd="0" presId="urn:microsoft.com/office/officeart/2005/8/layout/arrow2"/>
    <dgm:cxn modelId="{980382E1-1E29-4091-9B2E-2580D375FF60}" type="presParOf" srcId="{1F304B2B-D298-458B-9E49-85C0A977ADD0}" destId="{4C2515C7-7102-4F11-A11B-F4A717EB8460}" srcOrd="7" destOrd="0" presId="urn:microsoft.com/office/officeart/2005/8/layout/arrow2"/>
    <dgm:cxn modelId="{48A8DCD7-2ACA-42D5-A4F4-31B8B23CF966}" type="presParOf" srcId="{1F304B2B-D298-458B-9E49-85C0A977ADD0}" destId="{C82D946B-A5E5-410E-A957-0456C3D11D78}" srcOrd="8" destOrd="0" presId="urn:microsoft.com/office/officeart/2005/8/layout/arrow2"/>
    <dgm:cxn modelId="{937BEC29-943F-4CB0-8296-7AA6899B66B8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3349EC-B984-490B-BC63-68ABF703DF1B}" type="presOf" srcId="{E29C99CB-AE3E-418A-9768-109C75D28184}" destId="{5E54BEAC-1DEC-476E-86A3-660D6EAD5C54}" srcOrd="0" destOrd="0" presId="urn:microsoft.com/office/officeart/2005/8/layout/arrow2"/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7A90D588-300F-4E96-AD21-5D602C64943F}" type="presOf" srcId="{DD0368F6-7FC1-4A98-8C6F-FBABC9867EF2}" destId="{4C2515C7-7102-4F11-A11B-F4A717EB8460}" srcOrd="0" destOrd="0" presId="urn:microsoft.com/office/officeart/2005/8/layout/arrow2"/>
    <dgm:cxn modelId="{EB8A6E77-7DEF-4D4C-9CF3-3BCD04DCB9CF}" type="presOf" srcId="{367F8388-039B-48E4-B643-83684AA456EF}" destId="{104A3A69-D120-4F04-9B5B-44036266BEB3}" srcOrd="0" destOrd="0" presId="urn:microsoft.com/office/officeart/2005/8/layout/arrow2"/>
    <dgm:cxn modelId="{E45CA5A8-2C75-4BB4-BC65-7C0D796B5E6B}" type="presOf" srcId="{F48AE0D7-5C77-454C-9F80-9B7DF49ADBBF}" destId="{E31CEA38-2D1D-4DD4-8946-AE489C162F06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5E763B7B-757E-46E5-9C39-BC6CC2FC5A00}" type="presOf" srcId="{528CD9DC-10C3-4588-BA70-6BFEAB352EF5}" destId="{5EF951B7-673A-4D04-AFA6-314CE568B3BE}" srcOrd="0" destOrd="0" presId="urn:microsoft.com/office/officeart/2005/8/layout/arrow2"/>
    <dgm:cxn modelId="{0E069E4D-C30D-4495-9652-8C600807865F}" type="presOf" srcId="{EF197118-7483-4F8D-ABB6-F771A84B0311}" destId="{2BA3174B-10F4-478B-9166-F5E6AAB96826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26F2A38F-43B5-48FA-AF54-8AD524B804BA}" type="presParOf" srcId="{5EF951B7-673A-4D04-AFA6-314CE568B3BE}" destId="{C855EC2B-73C6-48D6-8FE2-69306D6FC180}" srcOrd="0" destOrd="0" presId="urn:microsoft.com/office/officeart/2005/8/layout/arrow2"/>
    <dgm:cxn modelId="{762DAACA-7367-4BC7-8096-87D0018A9B58}" type="presParOf" srcId="{5EF951B7-673A-4D04-AFA6-314CE568B3BE}" destId="{1F304B2B-D298-458B-9E49-85C0A977ADD0}" srcOrd="1" destOrd="0" presId="urn:microsoft.com/office/officeart/2005/8/layout/arrow2"/>
    <dgm:cxn modelId="{B63B1E82-2B68-448A-A405-B79DE3BBF078}" type="presParOf" srcId="{1F304B2B-D298-458B-9E49-85C0A977ADD0}" destId="{82101382-7239-4928-9BD4-C5E22872C4A4}" srcOrd="0" destOrd="0" presId="urn:microsoft.com/office/officeart/2005/8/layout/arrow2"/>
    <dgm:cxn modelId="{E92897F5-CFCD-42DD-A0F2-F3E2A3954052}" type="presParOf" srcId="{1F304B2B-D298-458B-9E49-85C0A977ADD0}" destId="{104A3A69-D120-4F04-9B5B-44036266BEB3}" srcOrd="1" destOrd="0" presId="urn:microsoft.com/office/officeart/2005/8/layout/arrow2"/>
    <dgm:cxn modelId="{9A156F70-966E-4932-B218-8779CCF13365}" type="presParOf" srcId="{1F304B2B-D298-458B-9E49-85C0A977ADD0}" destId="{FFCF1704-A75E-4F67-B467-276B4F46FC86}" srcOrd="2" destOrd="0" presId="urn:microsoft.com/office/officeart/2005/8/layout/arrow2"/>
    <dgm:cxn modelId="{23B49762-A747-432A-A5F4-6CEA0F5DF3C9}" type="presParOf" srcId="{1F304B2B-D298-458B-9E49-85C0A977ADD0}" destId="{E31CEA38-2D1D-4DD4-8946-AE489C162F06}" srcOrd="3" destOrd="0" presId="urn:microsoft.com/office/officeart/2005/8/layout/arrow2"/>
    <dgm:cxn modelId="{847D52C7-33F2-4E6C-A6A7-4CE713950449}" type="presParOf" srcId="{1F304B2B-D298-458B-9E49-85C0A977ADD0}" destId="{9025B4CD-9559-43F9-8F60-709792BF7BA4}" srcOrd="4" destOrd="0" presId="urn:microsoft.com/office/officeart/2005/8/layout/arrow2"/>
    <dgm:cxn modelId="{D12C5961-B23B-4EA6-964C-4D48F864CF92}" type="presParOf" srcId="{1F304B2B-D298-458B-9E49-85C0A977ADD0}" destId="{2BA3174B-10F4-478B-9166-F5E6AAB96826}" srcOrd="5" destOrd="0" presId="urn:microsoft.com/office/officeart/2005/8/layout/arrow2"/>
    <dgm:cxn modelId="{BF960887-714E-44FC-B0A7-BDBA3FA0735D}" type="presParOf" srcId="{1F304B2B-D298-458B-9E49-85C0A977ADD0}" destId="{30F2A9C3-7AB9-44E7-B766-FF7BD585EE32}" srcOrd="6" destOrd="0" presId="urn:microsoft.com/office/officeart/2005/8/layout/arrow2"/>
    <dgm:cxn modelId="{6DFF1B8E-29B4-49CA-9AD2-4A2B0D5D35DD}" type="presParOf" srcId="{1F304B2B-D298-458B-9E49-85C0A977ADD0}" destId="{4C2515C7-7102-4F11-A11B-F4A717EB8460}" srcOrd="7" destOrd="0" presId="urn:microsoft.com/office/officeart/2005/8/layout/arrow2"/>
    <dgm:cxn modelId="{3D45544E-344E-419C-B457-DABC9FA5E19B}" type="presParOf" srcId="{1F304B2B-D298-458B-9E49-85C0A977ADD0}" destId="{C82D946B-A5E5-410E-A957-0456C3D11D78}" srcOrd="8" destOrd="0" presId="urn:microsoft.com/office/officeart/2005/8/layout/arrow2"/>
    <dgm:cxn modelId="{00154158-C019-4539-9965-410815742BDA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E8D86811-F748-4EE0-92ED-B9172052F11B}" type="presOf" srcId="{E29C99CB-AE3E-418A-9768-109C75D28184}" destId="{5E54BEAC-1DEC-476E-86A3-660D6EAD5C54}" srcOrd="0" destOrd="0" presId="urn:microsoft.com/office/officeart/2005/8/layout/arrow2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45A635AD-33A9-4F80-AE72-9B6970BA43FC}" type="presOf" srcId="{367F8388-039B-48E4-B643-83684AA456EF}" destId="{104A3A69-D120-4F04-9B5B-44036266BEB3}" srcOrd="0" destOrd="0" presId="urn:microsoft.com/office/officeart/2005/8/layout/arrow2"/>
    <dgm:cxn modelId="{CD668004-9FFB-4ACD-B2A9-DBA66765127C}" type="presOf" srcId="{F48AE0D7-5C77-454C-9F80-9B7DF49ADBBF}" destId="{E31CEA38-2D1D-4DD4-8946-AE489C162F06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0792E959-D9FE-44C8-A080-1C4B8017BC3E}" type="presOf" srcId="{528CD9DC-10C3-4588-BA70-6BFEAB352EF5}" destId="{5EF951B7-673A-4D04-AFA6-314CE568B3BE}" srcOrd="0" destOrd="0" presId="urn:microsoft.com/office/officeart/2005/8/layout/arrow2"/>
    <dgm:cxn modelId="{C65A4700-C392-4030-8B06-E665AF3FE114}" type="presOf" srcId="{DD0368F6-7FC1-4A98-8C6F-FBABC9867EF2}" destId="{4C2515C7-7102-4F11-A11B-F4A717EB8460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628A24A6-0669-44DA-96B0-F4DBD7A4D645}" type="presOf" srcId="{EF197118-7483-4F8D-ABB6-F771A84B0311}" destId="{2BA3174B-10F4-478B-9166-F5E6AAB96826}" srcOrd="0" destOrd="0" presId="urn:microsoft.com/office/officeart/2005/8/layout/arrow2"/>
    <dgm:cxn modelId="{3A63263D-B7DD-4193-A1A2-2D23948FBBA6}" type="presParOf" srcId="{5EF951B7-673A-4D04-AFA6-314CE568B3BE}" destId="{C855EC2B-73C6-48D6-8FE2-69306D6FC180}" srcOrd="0" destOrd="0" presId="urn:microsoft.com/office/officeart/2005/8/layout/arrow2"/>
    <dgm:cxn modelId="{FCEE7ACD-F772-4B8A-8AAE-32195D460D46}" type="presParOf" srcId="{5EF951B7-673A-4D04-AFA6-314CE568B3BE}" destId="{1F304B2B-D298-458B-9E49-85C0A977ADD0}" srcOrd="1" destOrd="0" presId="urn:microsoft.com/office/officeart/2005/8/layout/arrow2"/>
    <dgm:cxn modelId="{BF80C0C4-00A1-42F6-BC77-8B6D0DD3B984}" type="presParOf" srcId="{1F304B2B-D298-458B-9E49-85C0A977ADD0}" destId="{82101382-7239-4928-9BD4-C5E22872C4A4}" srcOrd="0" destOrd="0" presId="urn:microsoft.com/office/officeart/2005/8/layout/arrow2"/>
    <dgm:cxn modelId="{3B73BF5F-BCA5-4C26-AEC7-5CF29B617F53}" type="presParOf" srcId="{1F304B2B-D298-458B-9E49-85C0A977ADD0}" destId="{104A3A69-D120-4F04-9B5B-44036266BEB3}" srcOrd="1" destOrd="0" presId="urn:microsoft.com/office/officeart/2005/8/layout/arrow2"/>
    <dgm:cxn modelId="{7C74802A-1203-4774-833E-CAC1014EC063}" type="presParOf" srcId="{1F304B2B-D298-458B-9E49-85C0A977ADD0}" destId="{FFCF1704-A75E-4F67-B467-276B4F46FC86}" srcOrd="2" destOrd="0" presId="urn:microsoft.com/office/officeart/2005/8/layout/arrow2"/>
    <dgm:cxn modelId="{7E716660-6390-4734-A45A-7CAE76373C9A}" type="presParOf" srcId="{1F304B2B-D298-458B-9E49-85C0A977ADD0}" destId="{E31CEA38-2D1D-4DD4-8946-AE489C162F06}" srcOrd="3" destOrd="0" presId="urn:microsoft.com/office/officeart/2005/8/layout/arrow2"/>
    <dgm:cxn modelId="{FB3B54BC-AC06-46E9-8362-A4FEC4A12EA5}" type="presParOf" srcId="{1F304B2B-D298-458B-9E49-85C0A977ADD0}" destId="{9025B4CD-9559-43F9-8F60-709792BF7BA4}" srcOrd="4" destOrd="0" presId="urn:microsoft.com/office/officeart/2005/8/layout/arrow2"/>
    <dgm:cxn modelId="{5E800A26-949D-44DB-94B3-E83FA9EE0E7E}" type="presParOf" srcId="{1F304B2B-D298-458B-9E49-85C0A977ADD0}" destId="{2BA3174B-10F4-478B-9166-F5E6AAB96826}" srcOrd="5" destOrd="0" presId="urn:microsoft.com/office/officeart/2005/8/layout/arrow2"/>
    <dgm:cxn modelId="{EFCE444D-0881-40C9-AFD5-D48C6BE94515}" type="presParOf" srcId="{1F304B2B-D298-458B-9E49-85C0A977ADD0}" destId="{30F2A9C3-7AB9-44E7-B766-FF7BD585EE32}" srcOrd="6" destOrd="0" presId="urn:microsoft.com/office/officeart/2005/8/layout/arrow2"/>
    <dgm:cxn modelId="{BE5E8F70-D586-468A-8CE7-FD21DD7FBCD9}" type="presParOf" srcId="{1F304B2B-D298-458B-9E49-85C0A977ADD0}" destId="{4C2515C7-7102-4F11-A11B-F4A717EB8460}" srcOrd="7" destOrd="0" presId="urn:microsoft.com/office/officeart/2005/8/layout/arrow2"/>
    <dgm:cxn modelId="{A13ADB70-F0F2-4674-9ACC-B682C574F38D}" type="presParOf" srcId="{1F304B2B-D298-458B-9E49-85C0A977ADD0}" destId="{C82D946B-A5E5-410E-A957-0456C3D11D78}" srcOrd="8" destOrd="0" presId="urn:microsoft.com/office/officeart/2005/8/layout/arrow2"/>
    <dgm:cxn modelId="{543F6F2B-67CB-4901-9DAF-AF1E03D3419C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5FCB9C71-0788-4F4C-954A-F1456DE51CD5}" type="presOf" srcId="{528CD9DC-10C3-4588-BA70-6BFEAB352EF5}" destId="{5EF951B7-673A-4D04-AFA6-314CE568B3BE}" srcOrd="0" destOrd="0" presId="urn:microsoft.com/office/officeart/2005/8/layout/arrow2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7522235E-5B9C-441B-98AD-B26FE56DD826}" type="presOf" srcId="{E29C99CB-AE3E-418A-9768-109C75D28184}" destId="{5E54BEAC-1DEC-476E-86A3-660D6EAD5C54}" srcOrd="0" destOrd="0" presId="urn:microsoft.com/office/officeart/2005/8/layout/arrow2"/>
    <dgm:cxn modelId="{767CAF25-5F56-4F41-9186-548639F13F75}" type="presOf" srcId="{DD0368F6-7FC1-4A98-8C6F-FBABC9867EF2}" destId="{4C2515C7-7102-4F11-A11B-F4A717EB8460}" srcOrd="0" destOrd="0" presId="urn:microsoft.com/office/officeart/2005/8/layout/arrow2"/>
    <dgm:cxn modelId="{9EA6FE71-E78D-4228-A270-17890CC23405}" type="presOf" srcId="{F48AE0D7-5C77-454C-9F80-9B7DF49ADBBF}" destId="{E31CEA38-2D1D-4DD4-8946-AE489C162F06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FA1F4F6C-7A8F-47FC-B3A4-0A367C43526A}" type="presOf" srcId="{EF197118-7483-4F8D-ABB6-F771A84B0311}" destId="{2BA3174B-10F4-478B-9166-F5E6AAB96826}" srcOrd="0" destOrd="0" presId="urn:microsoft.com/office/officeart/2005/8/layout/arrow2"/>
    <dgm:cxn modelId="{5B24D90C-9E72-4459-8168-33768F4778F9}" type="presOf" srcId="{367F8388-039B-48E4-B643-83684AA456EF}" destId="{104A3A69-D120-4F04-9B5B-44036266BEB3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ED06526D-3370-4FBF-AE2E-539EC35AACAC}" type="presParOf" srcId="{5EF951B7-673A-4D04-AFA6-314CE568B3BE}" destId="{C855EC2B-73C6-48D6-8FE2-69306D6FC180}" srcOrd="0" destOrd="0" presId="urn:microsoft.com/office/officeart/2005/8/layout/arrow2"/>
    <dgm:cxn modelId="{93FD87B2-3592-493D-84CC-815141B34EF3}" type="presParOf" srcId="{5EF951B7-673A-4D04-AFA6-314CE568B3BE}" destId="{1F304B2B-D298-458B-9E49-85C0A977ADD0}" srcOrd="1" destOrd="0" presId="urn:microsoft.com/office/officeart/2005/8/layout/arrow2"/>
    <dgm:cxn modelId="{B95119BD-9419-4D40-B1AD-37FF1CDB9ED4}" type="presParOf" srcId="{1F304B2B-D298-458B-9E49-85C0A977ADD0}" destId="{82101382-7239-4928-9BD4-C5E22872C4A4}" srcOrd="0" destOrd="0" presId="urn:microsoft.com/office/officeart/2005/8/layout/arrow2"/>
    <dgm:cxn modelId="{BF0560CC-82E0-4600-AB79-411C71A26AFC}" type="presParOf" srcId="{1F304B2B-D298-458B-9E49-85C0A977ADD0}" destId="{104A3A69-D120-4F04-9B5B-44036266BEB3}" srcOrd="1" destOrd="0" presId="urn:microsoft.com/office/officeart/2005/8/layout/arrow2"/>
    <dgm:cxn modelId="{AC56F7D9-9926-4916-8CFC-DC36BD54FFB0}" type="presParOf" srcId="{1F304B2B-D298-458B-9E49-85C0A977ADD0}" destId="{FFCF1704-A75E-4F67-B467-276B4F46FC86}" srcOrd="2" destOrd="0" presId="urn:microsoft.com/office/officeart/2005/8/layout/arrow2"/>
    <dgm:cxn modelId="{CD54A6A8-BC60-407D-BB79-C6A3E8B4CF42}" type="presParOf" srcId="{1F304B2B-D298-458B-9E49-85C0A977ADD0}" destId="{E31CEA38-2D1D-4DD4-8946-AE489C162F06}" srcOrd="3" destOrd="0" presId="urn:microsoft.com/office/officeart/2005/8/layout/arrow2"/>
    <dgm:cxn modelId="{625F9DD8-C913-4280-8D8A-08F4D3050142}" type="presParOf" srcId="{1F304B2B-D298-458B-9E49-85C0A977ADD0}" destId="{9025B4CD-9559-43F9-8F60-709792BF7BA4}" srcOrd="4" destOrd="0" presId="urn:microsoft.com/office/officeart/2005/8/layout/arrow2"/>
    <dgm:cxn modelId="{08579024-BCA1-43FC-93FE-F86DF766A1EF}" type="presParOf" srcId="{1F304B2B-D298-458B-9E49-85C0A977ADD0}" destId="{2BA3174B-10F4-478B-9166-F5E6AAB96826}" srcOrd="5" destOrd="0" presId="urn:microsoft.com/office/officeart/2005/8/layout/arrow2"/>
    <dgm:cxn modelId="{C5DB5CA4-900B-470D-A675-AC535B943965}" type="presParOf" srcId="{1F304B2B-D298-458B-9E49-85C0A977ADD0}" destId="{30F2A9C3-7AB9-44E7-B766-FF7BD585EE32}" srcOrd="6" destOrd="0" presId="urn:microsoft.com/office/officeart/2005/8/layout/arrow2"/>
    <dgm:cxn modelId="{312637EE-1456-40FC-862E-C154EB9D9F1E}" type="presParOf" srcId="{1F304B2B-D298-458B-9E49-85C0A977ADD0}" destId="{4C2515C7-7102-4F11-A11B-F4A717EB8460}" srcOrd="7" destOrd="0" presId="urn:microsoft.com/office/officeart/2005/8/layout/arrow2"/>
    <dgm:cxn modelId="{C93A19FF-413A-4BE3-B944-25BD55B0FB21}" type="presParOf" srcId="{1F304B2B-D298-458B-9E49-85C0A977ADD0}" destId="{C82D946B-A5E5-410E-A957-0456C3D11D78}" srcOrd="8" destOrd="0" presId="urn:microsoft.com/office/officeart/2005/8/layout/arrow2"/>
    <dgm:cxn modelId="{C20852CD-A4D6-4552-AAE6-00A6C9987124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483A5A02-78E4-45C1-B273-AE1E4ED5D4D6}" type="presOf" srcId="{367F8388-039B-48E4-B643-83684AA456EF}" destId="{104A3A69-D120-4F04-9B5B-44036266BEB3}" srcOrd="0" destOrd="0" presId="urn:microsoft.com/office/officeart/2005/8/layout/arrow2"/>
    <dgm:cxn modelId="{9D931B9B-1650-4E07-97C3-A60627507C14}" type="presOf" srcId="{528CD9DC-10C3-4588-BA70-6BFEAB352EF5}" destId="{5EF951B7-673A-4D04-AFA6-314CE568B3BE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C5FAEFD8-3F17-4D0D-9802-992411CE0594}" type="presOf" srcId="{DD0368F6-7FC1-4A98-8C6F-FBABC9867EF2}" destId="{4C2515C7-7102-4F11-A11B-F4A717EB8460}" srcOrd="0" destOrd="0" presId="urn:microsoft.com/office/officeart/2005/8/layout/arrow2"/>
    <dgm:cxn modelId="{A3FAFF06-A71C-4127-A2CF-733E772CEFEC}" type="presOf" srcId="{E29C99CB-AE3E-418A-9768-109C75D28184}" destId="{5E54BEAC-1DEC-476E-86A3-660D6EAD5C54}" srcOrd="0" destOrd="0" presId="urn:microsoft.com/office/officeart/2005/8/layout/arrow2"/>
    <dgm:cxn modelId="{77824B0A-5EF8-490A-B360-F2B0CE24533A}" type="presOf" srcId="{F48AE0D7-5C77-454C-9F80-9B7DF49ADBBF}" destId="{E31CEA38-2D1D-4DD4-8946-AE489C162F06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D8DC7882-2DBE-473E-A5D4-06212724EDF7}" type="presOf" srcId="{EF197118-7483-4F8D-ABB6-F771A84B0311}" destId="{2BA3174B-10F4-478B-9166-F5E6AAB96826}" srcOrd="0" destOrd="0" presId="urn:microsoft.com/office/officeart/2005/8/layout/arrow2"/>
    <dgm:cxn modelId="{1D3C5722-1584-4428-AFEE-24406D10254B}" type="presParOf" srcId="{5EF951B7-673A-4D04-AFA6-314CE568B3BE}" destId="{C855EC2B-73C6-48D6-8FE2-69306D6FC180}" srcOrd="0" destOrd="0" presId="urn:microsoft.com/office/officeart/2005/8/layout/arrow2"/>
    <dgm:cxn modelId="{89C42807-1319-4B7C-939B-591A4421AC4E}" type="presParOf" srcId="{5EF951B7-673A-4D04-AFA6-314CE568B3BE}" destId="{1F304B2B-D298-458B-9E49-85C0A977ADD0}" srcOrd="1" destOrd="0" presId="urn:microsoft.com/office/officeart/2005/8/layout/arrow2"/>
    <dgm:cxn modelId="{2F7D0161-37A8-433F-A1CA-DF60FA1CA996}" type="presParOf" srcId="{1F304B2B-D298-458B-9E49-85C0A977ADD0}" destId="{82101382-7239-4928-9BD4-C5E22872C4A4}" srcOrd="0" destOrd="0" presId="urn:microsoft.com/office/officeart/2005/8/layout/arrow2"/>
    <dgm:cxn modelId="{66792141-B9C3-40A3-B337-C2958A1A6988}" type="presParOf" srcId="{1F304B2B-D298-458B-9E49-85C0A977ADD0}" destId="{104A3A69-D120-4F04-9B5B-44036266BEB3}" srcOrd="1" destOrd="0" presId="urn:microsoft.com/office/officeart/2005/8/layout/arrow2"/>
    <dgm:cxn modelId="{446A06DB-E325-49FC-820A-02555451BA83}" type="presParOf" srcId="{1F304B2B-D298-458B-9E49-85C0A977ADD0}" destId="{FFCF1704-A75E-4F67-B467-276B4F46FC86}" srcOrd="2" destOrd="0" presId="urn:microsoft.com/office/officeart/2005/8/layout/arrow2"/>
    <dgm:cxn modelId="{34D8F2CA-0B6C-4D6C-880F-6CA8C416234F}" type="presParOf" srcId="{1F304B2B-D298-458B-9E49-85C0A977ADD0}" destId="{E31CEA38-2D1D-4DD4-8946-AE489C162F06}" srcOrd="3" destOrd="0" presId="urn:microsoft.com/office/officeart/2005/8/layout/arrow2"/>
    <dgm:cxn modelId="{F9607430-A8F1-431B-8476-E79BC2FC325C}" type="presParOf" srcId="{1F304B2B-D298-458B-9E49-85C0A977ADD0}" destId="{9025B4CD-9559-43F9-8F60-709792BF7BA4}" srcOrd="4" destOrd="0" presId="urn:microsoft.com/office/officeart/2005/8/layout/arrow2"/>
    <dgm:cxn modelId="{C63104C1-ABB3-47E3-9D27-432C30555237}" type="presParOf" srcId="{1F304B2B-D298-458B-9E49-85C0A977ADD0}" destId="{2BA3174B-10F4-478B-9166-F5E6AAB96826}" srcOrd="5" destOrd="0" presId="urn:microsoft.com/office/officeart/2005/8/layout/arrow2"/>
    <dgm:cxn modelId="{83A23388-F034-4382-8675-25176C92DFB5}" type="presParOf" srcId="{1F304B2B-D298-458B-9E49-85C0A977ADD0}" destId="{30F2A9C3-7AB9-44E7-B766-FF7BD585EE32}" srcOrd="6" destOrd="0" presId="urn:microsoft.com/office/officeart/2005/8/layout/arrow2"/>
    <dgm:cxn modelId="{DC87B8D8-D577-4F4E-9B2A-0B942C345E9D}" type="presParOf" srcId="{1F304B2B-D298-458B-9E49-85C0A977ADD0}" destId="{4C2515C7-7102-4F11-A11B-F4A717EB8460}" srcOrd="7" destOrd="0" presId="urn:microsoft.com/office/officeart/2005/8/layout/arrow2"/>
    <dgm:cxn modelId="{8D910CF1-F987-47DF-B267-D685807F088F}" type="presParOf" srcId="{1F304B2B-D298-458B-9E49-85C0A977ADD0}" destId="{C82D946B-A5E5-410E-A957-0456C3D11D78}" srcOrd="8" destOrd="0" presId="urn:microsoft.com/office/officeart/2005/8/layout/arrow2"/>
    <dgm:cxn modelId="{60EC55CF-4F9E-4134-85F7-BBD45C7922F1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070BE1BC-031C-433A-91B4-3C7D7849693C}" type="presOf" srcId="{E29C99CB-AE3E-418A-9768-109C75D28184}" destId="{5E54BEAC-1DEC-476E-86A3-660D6EAD5C54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1D195F8A-9B4C-44A4-87F5-66D397A4ADE6}" type="presOf" srcId="{F48AE0D7-5C77-454C-9F80-9B7DF49ADBBF}" destId="{E31CEA38-2D1D-4DD4-8946-AE489C162F06}" srcOrd="0" destOrd="0" presId="urn:microsoft.com/office/officeart/2005/8/layout/arrow2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2F0D337C-277E-4E38-B00E-192FBF7F7712}" type="presOf" srcId="{367F8388-039B-48E4-B643-83684AA456EF}" destId="{104A3A69-D120-4F04-9B5B-44036266BEB3}" srcOrd="0" destOrd="0" presId="urn:microsoft.com/office/officeart/2005/8/layout/arrow2"/>
    <dgm:cxn modelId="{08253F1E-D0C6-4734-A805-614E8144CAEF}" type="presOf" srcId="{528CD9DC-10C3-4588-BA70-6BFEAB352EF5}" destId="{5EF951B7-673A-4D04-AFA6-314CE568B3BE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79273AC7-3689-4800-8C10-6B70B50241C8}" type="presOf" srcId="{EF197118-7483-4F8D-ABB6-F771A84B0311}" destId="{2BA3174B-10F4-478B-9166-F5E6AAB96826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13394170-BE39-42A2-B1E1-3107220D91C4}" type="presOf" srcId="{DD0368F6-7FC1-4A98-8C6F-FBABC9867EF2}" destId="{4C2515C7-7102-4F11-A11B-F4A717EB8460}" srcOrd="0" destOrd="0" presId="urn:microsoft.com/office/officeart/2005/8/layout/arrow2"/>
    <dgm:cxn modelId="{AF1575AE-84DA-490E-9253-E20A497D99CD}" type="presParOf" srcId="{5EF951B7-673A-4D04-AFA6-314CE568B3BE}" destId="{C855EC2B-73C6-48D6-8FE2-69306D6FC180}" srcOrd="0" destOrd="0" presId="urn:microsoft.com/office/officeart/2005/8/layout/arrow2"/>
    <dgm:cxn modelId="{4744CD5F-6164-4187-88EC-C1F9703093AE}" type="presParOf" srcId="{5EF951B7-673A-4D04-AFA6-314CE568B3BE}" destId="{1F304B2B-D298-458B-9E49-85C0A977ADD0}" srcOrd="1" destOrd="0" presId="urn:microsoft.com/office/officeart/2005/8/layout/arrow2"/>
    <dgm:cxn modelId="{D70444EF-107A-4B8C-990B-9FED8B7A007A}" type="presParOf" srcId="{1F304B2B-D298-458B-9E49-85C0A977ADD0}" destId="{82101382-7239-4928-9BD4-C5E22872C4A4}" srcOrd="0" destOrd="0" presId="urn:microsoft.com/office/officeart/2005/8/layout/arrow2"/>
    <dgm:cxn modelId="{7EA0B813-3951-4802-8501-1B7DDC09397D}" type="presParOf" srcId="{1F304B2B-D298-458B-9E49-85C0A977ADD0}" destId="{104A3A69-D120-4F04-9B5B-44036266BEB3}" srcOrd="1" destOrd="0" presId="urn:microsoft.com/office/officeart/2005/8/layout/arrow2"/>
    <dgm:cxn modelId="{6160188F-497B-4436-8479-6659FC6F0EF0}" type="presParOf" srcId="{1F304B2B-D298-458B-9E49-85C0A977ADD0}" destId="{FFCF1704-A75E-4F67-B467-276B4F46FC86}" srcOrd="2" destOrd="0" presId="urn:microsoft.com/office/officeart/2005/8/layout/arrow2"/>
    <dgm:cxn modelId="{11067A13-E4D8-4628-A24F-939E32940677}" type="presParOf" srcId="{1F304B2B-D298-458B-9E49-85C0A977ADD0}" destId="{E31CEA38-2D1D-4DD4-8946-AE489C162F06}" srcOrd="3" destOrd="0" presId="urn:microsoft.com/office/officeart/2005/8/layout/arrow2"/>
    <dgm:cxn modelId="{459B99AB-7F4F-4D35-8188-CFAD3E2E7C36}" type="presParOf" srcId="{1F304B2B-D298-458B-9E49-85C0A977ADD0}" destId="{9025B4CD-9559-43F9-8F60-709792BF7BA4}" srcOrd="4" destOrd="0" presId="urn:microsoft.com/office/officeart/2005/8/layout/arrow2"/>
    <dgm:cxn modelId="{86B1D20E-8C7C-4E06-948E-9B09ADE673A6}" type="presParOf" srcId="{1F304B2B-D298-458B-9E49-85C0A977ADD0}" destId="{2BA3174B-10F4-478B-9166-F5E6AAB96826}" srcOrd="5" destOrd="0" presId="urn:microsoft.com/office/officeart/2005/8/layout/arrow2"/>
    <dgm:cxn modelId="{A6CFE97C-BCF1-420F-8EDD-34465BB46FB0}" type="presParOf" srcId="{1F304B2B-D298-458B-9E49-85C0A977ADD0}" destId="{30F2A9C3-7AB9-44E7-B766-FF7BD585EE32}" srcOrd="6" destOrd="0" presId="urn:microsoft.com/office/officeart/2005/8/layout/arrow2"/>
    <dgm:cxn modelId="{663B07E0-8318-4703-9F21-FD3BD7B6234B}" type="presParOf" srcId="{1F304B2B-D298-458B-9E49-85C0A977ADD0}" destId="{4C2515C7-7102-4F11-A11B-F4A717EB8460}" srcOrd="7" destOrd="0" presId="urn:microsoft.com/office/officeart/2005/8/layout/arrow2"/>
    <dgm:cxn modelId="{BD9D9769-E0F4-4593-8E9E-D7EB258E5B71}" type="presParOf" srcId="{1F304B2B-D298-458B-9E49-85C0A977ADD0}" destId="{C82D946B-A5E5-410E-A957-0456C3D11D78}" srcOrd="8" destOrd="0" presId="urn:microsoft.com/office/officeart/2005/8/layout/arrow2"/>
    <dgm:cxn modelId="{641EB4AC-79C5-4056-8BC6-F5498E254DC2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E7E2AE-EE3E-4B0A-AC7C-01C69C17BF6E}" type="presOf" srcId="{DD0368F6-7FC1-4A98-8C6F-FBABC9867EF2}" destId="{4C2515C7-7102-4F11-A11B-F4A717EB8460}" srcOrd="0" destOrd="0" presId="urn:microsoft.com/office/officeart/2005/8/layout/arrow2"/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1923A705-E5DE-48BB-8298-D2860BC1186D}" type="presOf" srcId="{EF197118-7483-4F8D-ABB6-F771A84B0311}" destId="{2BA3174B-10F4-478B-9166-F5E6AAB96826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98055A7A-3F06-4BBA-BD1D-863F0F1D2B39}" type="presOf" srcId="{F48AE0D7-5C77-454C-9F80-9B7DF49ADBBF}" destId="{E31CEA38-2D1D-4DD4-8946-AE489C162F06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BCE077F5-E1CC-45DB-8947-8D80A95921A3}" type="presOf" srcId="{E29C99CB-AE3E-418A-9768-109C75D28184}" destId="{5E54BEAC-1DEC-476E-86A3-660D6EAD5C54}" srcOrd="0" destOrd="0" presId="urn:microsoft.com/office/officeart/2005/8/layout/arrow2"/>
    <dgm:cxn modelId="{9C366D7B-3524-45D1-88A7-566250CFE75B}" type="presOf" srcId="{367F8388-039B-48E4-B643-83684AA456EF}" destId="{104A3A69-D120-4F04-9B5B-44036266BEB3}" srcOrd="0" destOrd="0" presId="urn:microsoft.com/office/officeart/2005/8/layout/arrow2"/>
    <dgm:cxn modelId="{8B276929-8844-4576-8274-CD6501BE6F62}" type="presOf" srcId="{528CD9DC-10C3-4588-BA70-6BFEAB352EF5}" destId="{5EF951B7-673A-4D04-AFA6-314CE568B3BE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682439B3-482D-44E8-BCC8-13E915C0FDFD}" type="presParOf" srcId="{5EF951B7-673A-4D04-AFA6-314CE568B3BE}" destId="{C855EC2B-73C6-48D6-8FE2-69306D6FC180}" srcOrd="0" destOrd="0" presId="urn:microsoft.com/office/officeart/2005/8/layout/arrow2"/>
    <dgm:cxn modelId="{08480F3A-153D-4C02-9830-C1FEE41301A1}" type="presParOf" srcId="{5EF951B7-673A-4D04-AFA6-314CE568B3BE}" destId="{1F304B2B-D298-458B-9E49-85C0A977ADD0}" srcOrd="1" destOrd="0" presId="urn:microsoft.com/office/officeart/2005/8/layout/arrow2"/>
    <dgm:cxn modelId="{71AF446D-3B69-4B70-8BAF-5E76062F819A}" type="presParOf" srcId="{1F304B2B-D298-458B-9E49-85C0A977ADD0}" destId="{82101382-7239-4928-9BD4-C5E22872C4A4}" srcOrd="0" destOrd="0" presId="urn:microsoft.com/office/officeart/2005/8/layout/arrow2"/>
    <dgm:cxn modelId="{A603B616-5F4B-4CFB-A5BF-A079A400051E}" type="presParOf" srcId="{1F304B2B-D298-458B-9E49-85C0A977ADD0}" destId="{104A3A69-D120-4F04-9B5B-44036266BEB3}" srcOrd="1" destOrd="0" presId="urn:microsoft.com/office/officeart/2005/8/layout/arrow2"/>
    <dgm:cxn modelId="{756D5A61-FA54-4D5A-818B-6EEFB9ECEE69}" type="presParOf" srcId="{1F304B2B-D298-458B-9E49-85C0A977ADD0}" destId="{FFCF1704-A75E-4F67-B467-276B4F46FC86}" srcOrd="2" destOrd="0" presId="urn:microsoft.com/office/officeart/2005/8/layout/arrow2"/>
    <dgm:cxn modelId="{A3A59364-71EF-4731-8F0D-67B8214AB895}" type="presParOf" srcId="{1F304B2B-D298-458B-9E49-85C0A977ADD0}" destId="{E31CEA38-2D1D-4DD4-8946-AE489C162F06}" srcOrd="3" destOrd="0" presId="urn:microsoft.com/office/officeart/2005/8/layout/arrow2"/>
    <dgm:cxn modelId="{716ACBB1-DBDD-4F2E-AC2E-FA852E9EBF05}" type="presParOf" srcId="{1F304B2B-D298-458B-9E49-85C0A977ADD0}" destId="{9025B4CD-9559-43F9-8F60-709792BF7BA4}" srcOrd="4" destOrd="0" presId="urn:microsoft.com/office/officeart/2005/8/layout/arrow2"/>
    <dgm:cxn modelId="{90821E9C-24B7-4945-87F3-B1CE36D462FC}" type="presParOf" srcId="{1F304B2B-D298-458B-9E49-85C0A977ADD0}" destId="{2BA3174B-10F4-478B-9166-F5E6AAB96826}" srcOrd="5" destOrd="0" presId="urn:microsoft.com/office/officeart/2005/8/layout/arrow2"/>
    <dgm:cxn modelId="{24061C78-BE51-4FCB-BAB1-CDD32D81D381}" type="presParOf" srcId="{1F304B2B-D298-458B-9E49-85C0A977ADD0}" destId="{30F2A9C3-7AB9-44E7-B766-FF7BD585EE32}" srcOrd="6" destOrd="0" presId="urn:microsoft.com/office/officeart/2005/8/layout/arrow2"/>
    <dgm:cxn modelId="{050DB0C0-95BF-4BE0-B64F-AA79230726D1}" type="presParOf" srcId="{1F304B2B-D298-458B-9E49-85C0A977ADD0}" destId="{4C2515C7-7102-4F11-A11B-F4A717EB8460}" srcOrd="7" destOrd="0" presId="urn:microsoft.com/office/officeart/2005/8/layout/arrow2"/>
    <dgm:cxn modelId="{0860820A-416F-41E4-A52B-CBEAAB54466F}" type="presParOf" srcId="{1F304B2B-D298-458B-9E49-85C0A977ADD0}" destId="{C82D946B-A5E5-410E-A957-0456C3D11D78}" srcOrd="8" destOrd="0" presId="urn:microsoft.com/office/officeart/2005/8/layout/arrow2"/>
    <dgm:cxn modelId="{6E0FFC33-363A-451D-A57B-C8506181552E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39BADB40-D547-4508-B124-2684DBEB1B33}" type="presOf" srcId="{F48AE0D7-5C77-454C-9F80-9B7DF49ADBBF}" destId="{E31CEA38-2D1D-4DD4-8946-AE489C162F06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ACD01C64-9FA1-4B90-BF2E-9EFD76D3CA72}" type="presOf" srcId="{EF197118-7483-4F8D-ABB6-F771A84B0311}" destId="{2BA3174B-10F4-478B-9166-F5E6AAB96826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E045947B-C2B8-4936-9DBB-F2FC25F4BDC0}" type="presOf" srcId="{528CD9DC-10C3-4588-BA70-6BFEAB352EF5}" destId="{5EF951B7-673A-4D04-AFA6-314CE568B3BE}" srcOrd="0" destOrd="0" presId="urn:microsoft.com/office/officeart/2005/8/layout/arrow2"/>
    <dgm:cxn modelId="{39353E88-DDE8-4866-A817-F777F2E88523}" type="presOf" srcId="{367F8388-039B-48E4-B643-83684AA456EF}" destId="{104A3A69-D120-4F04-9B5B-44036266BEB3}" srcOrd="0" destOrd="0" presId="urn:microsoft.com/office/officeart/2005/8/layout/arrow2"/>
    <dgm:cxn modelId="{09696DB4-C25F-4133-8EC2-4879829F96B0}" type="presOf" srcId="{E29C99CB-AE3E-418A-9768-109C75D28184}" destId="{5E54BEAC-1DEC-476E-86A3-660D6EAD5C54}" srcOrd="0" destOrd="0" presId="urn:microsoft.com/office/officeart/2005/8/layout/arrow2"/>
    <dgm:cxn modelId="{0DF35746-94B8-47EA-BB6E-F09144121137}" type="presOf" srcId="{DD0368F6-7FC1-4A98-8C6F-FBABC9867EF2}" destId="{4C2515C7-7102-4F11-A11B-F4A717EB8460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93EDE41F-A54A-4B1B-9D1A-7B27311CC9B2}" type="presParOf" srcId="{5EF951B7-673A-4D04-AFA6-314CE568B3BE}" destId="{C855EC2B-73C6-48D6-8FE2-69306D6FC180}" srcOrd="0" destOrd="0" presId="urn:microsoft.com/office/officeart/2005/8/layout/arrow2"/>
    <dgm:cxn modelId="{30A9CC0C-9BBA-4C72-A35C-34F05806C742}" type="presParOf" srcId="{5EF951B7-673A-4D04-AFA6-314CE568B3BE}" destId="{1F304B2B-D298-458B-9E49-85C0A977ADD0}" srcOrd="1" destOrd="0" presId="urn:microsoft.com/office/officeart/2005/8/layout/arrow2"/>
    <dgm:cxn modelId="{46195187-A9A8-4828-AB88-1B964E79A087}" type="presParOf" srcId="{1F304B2B-D298-458B-9E49-85C0A977ADD0}" destId="{82101382-7239-4928-9BD4-C5E22872C4A4}" srcOrd="0" destOrd="0" presId="urn:microsoft.com/office/officeart/2005/8/layout/arrow2"/>
    <dgm:cxn modelId="{8D3DDBA2-14DC-4622-89F6-645B50AE5164}" type="presParOf" srcId="{1F304B2B-D298-458B-9E49-85C0A977ADD0}" destId="{104A3A69-D120-4F04-9B5B-44036266BEB3}" srcOrd="1" destOrd="0" presId="urn:microsoft.com/office/officeart/2005/8/layout/arrow2"/>
    <dgm:cxn modelId="{1D225A9D-EF4C-4BD9-9868-1344E3499BA2}" type="presParOf" srcId="{1F304B2B-D298-458B-9E49-85C0A977ADD0}" destId="{FFCF1704-A75E-4F67-B467-276B4F46FC86}" srcOrd="2" destOrd="0" presId="urn:microsoft.com/office/officeart/2005/8/layout/arrow2"/>
    <dgm:cxn modelId="{0152D095-F534-41D2-B498-1C0E332BE527}" type="presParOf" srcId="{1F304B2B-D298-458B-9E49-85C0A977ADD0}" destId="{E31CEA38-2D1D-4DD4-8946-AE489C162F06}" srcOrd="3" destOrd="0" presId="urn:microsoft.com/office/officeart/2005/8/layout/arrow2"/>
    <dgm:cxn modelId="{27B7D60D-A93D-4D74-9865-F48AEDB4C40D}" type="presParOf" srcId="{1F304B2B-D298-458B-9E49-85C0A977ADD0}" destId="{9025B4CD-9559-43F9-8F60-709792BF7BA4}" srcOrd="4" destOrd="0" presId="urn:microsoft.com/office/officeart/2005/8/layout/arrow2"/>
    <dgm:cxn modelId="{E81144E0-067F-418B-972F-1C0B621A5C11}" type="presParOf" srcId="{1F304B2B-D298-458B-9E49-85C0A977ADD0}" destId="{2BA3174B-10F4-478B-9166-F5E6AAB96826}" srcOrd="5" destOrd="0" presId="urn:microsoft.com/office/officeart/2005/8/layout/arrow2"/>
    <dgm:cxn modelId="{72BA20FE-2EBD-4BFE-8D3D-1549666368E2}" type="presParOf" srcId="{1F304B2B-D298-458B-9E49-85C0A977ADD0}" destId="{30F2A9C3-7AB9-44E7-B766-FF7BD585EE32}" srcOrd="6" destOrd="0" presId="urn:microsoft.com/office/officeart/2005/8/layout/arrow2"/>
    <dgm:cxn modelId="{777CA41E-66A0-4169-A077-6A976E91FCA4}" type="presParOf" srcId="{1F304B2B-D298-458B-9E49-85C0A977ADD0}" destId="{4C2515C7-7102-4F11-A11B-F4A717EB8460}" srcOrd="7" destOrd="0" presId="urn:microsoft.com/office/officeart/2005/8/layout/arrow2"/>
    <dgm:cxn modelId="{2F27072C-9CE4-4CE2-8BED-A1BAC9B528EE}" type="presParOf" srcId="{1F304B2B-D298-458B-9E49-85C0A977ADD0}" destId="{C82D946B-A5E5-410E-A957-0456C3D11D78}" srcOrd="8" destOrd="0" presId="urn:microsoft.com/office/officeart/2005/8/layout/arrow2"/>
    <dgm:cxn modelId="{9AB6E98D-CE2B-48AD-840D-40E2FC90019D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9A3B5D33-C3D2-439C-AC06-87AF635B7491}" type="presOf" srcId="{DD0368F6-7FC1-4A98-8C6F-FBABC9867EF2}" destId="{4C2515C7-7102-4F11-A11B-F4A717EB8460}" srcOrd="0" destOrd="0" presId="urn:microsoft.com/office/officeart/2005/8/layout/arrow2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C8DE43B6-EA52-4AD4-938D-6879166D25A1}" type="presOf" srcId="{F48AE0D7-5C77-454C-9F80-9B7DF49ADBBF}" destId="{E31CEA38-2D1D-4DD4-8946-AE489C162F06}" srcOrd="0" destOrd="0" presId="urn:microsoft.com/office/officeart/2005/8/layout/arrow2"/>
    <dgm:cxn modelId="{8D9CF686-66F3-4D20-AF9A-2F094114994F}" type="presOf" srcId="{EF197118-7483-4F8D-ABB6-F771A84B0311}" destId="{2BA3174B-10F4-478B-9166-F5E6AAB96826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7BAD45C4-C04F-41DE-84EF-A3299262D087}" type="presOf" srcId="{E29C99CB-AE3E-418A-9768-109C75D28184}" destId="{5E54BEAC-1DEC-476E-86A3-660D6EAD5C54}" srcOrd="0" destOrd="0" presId="urn:microsoft.com/office/officeart/2005/8/layout/arrow2"/>
    <dgm:cxn modelId="{3F0D62F9-A636-4A39-951D-9F419E263178}" type="presOf" srcId="{528CD9DC-10C3-4588-BA70-6BFEAB352EF5}" destId="{5EF951B7-673A-4D04-AFA6-314CE568B3BE}" srcOrd="0" destOrd="0" presId="urn:microsoft.com/office/officeart/2005/8/layout/arrow2"/>
    <dgm:cxn modelId="{17092AB5-6057-4A54-8B65-CC3992BF8E6B}" type="presOf" srcId="{367F8388-039B-48E4-B643-83684AA456EF}" destId="{104A3A69-D120-4F04-9B5B-44036266BEB3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5F768112-0F40-4A47-AF44-AD563780943A}" type="presParOf" srcId="{5EF951B7-673A-4D04-AFA6-314CE568B3BE}" destId="{C855EC2B-73C6-48D6-8FE2-69306D6FC180}" srcOrd="0" destOrd="0" presId="urn:microsoft.com/office/officeart/2005/8/layout/arrow2"/>
    <dgm:cxn modelId="{31AD4765-D2E5-4441-BBBD-BD00CA49A4CA}" type="presParOf" srcId="{5EF951B7-673A-4D04-AFA6-314CE568B3BE}" destId="{1F304B2B-D298-458B-9E49-85C0A977ADD0}" srcOrd="1" destOrd="0" presId="urn:microsoft.com/office/officeart/2005/8/layout/arrow2"/>
    <dgm:cxn modelId="{14FE19B2-298C-4561-893E-3E93B3D5CDD9}" type="presParOf" srcId="{1F304B2B-D298-458B-9E49-85C0A977ADD0}" destId="{82101382-7239-4928-9BD4-C5E22872C4A4}" srcOrd="0" destOrd="0" presId="urn:microsoft.com/office/officeart/2005/8/layout/arrow2"/>
    <dgm:cxn modelId="{3B30DF71-7CA9-46D9-8C63-FAFD1AC85B8B}" type="presParOf" srcId="{1F304B2B-D298-458B-9E49-85C0A977ADD0}" destId="{104A3A69-D120-4F04-9B5B-44036266BEB3}" srcOrd="1" destOrd="0" presId="urn:microsoft.com/office/officeart/2005/8/layout/arrow2"/>
    <dgm:cxn modelId="{B177F29D-E17D-40F1-B371-4790245ADBEB}" type="presParOf" srcId="{1F304B2B-D298-458B-9E49-85C0A977ADD0}" destId="{FFCF1704-A75E-4F67-B467-276B4F46FC86}" srcOrd="2" destOrd="0" presId="urn:microsoft.com/office/officeart/2005/8/layout/arrow2"/>
    <dgm:cxn modelId="{215CEA55-3F67-40F9-A281-3D8EAAD51ED7}" type="presParOf" srcId="{1F304B2B-D298-458B-9E49-85C0A977ADD0}" destId="{E31CEA38-2D1D-4DD4-8946-AE489C162F06}" srcOrd="3" destOrd="0" presId="urn:microsoft.com/office/officeart/2005/8/layout/arrow2"/>
    <dgm:cxn modelId="{EF19561C-FFC7-41A7-BED8-548A4CB1F9DC}" type="presParOf" srcId="{1F304B2B-D298-458B-9E49-85C0A977ADD0}" destId="{9025B4CD-9559-43F9-8F60-709792BF7BA4}" srcOrd="4" destOrd="0" presId="urn:microsoft.com/office/officeart/2005/8/layout/arrow2"/>
    <dgm:cxn modelId="{B12BFADF-4FF0-4A94-ABBE-3D8606AA189C}" type="presParOf" srcId="{1F304B2B-D298-458B-9E49-85C0A977ADD0}" destId="{2BA3174B-10F4-478B-9166-F5E6AAB96826}" srcOrd="5" destOrd="0" presId="urn:microsoft.com/office/officeart/2005/8/layout/arrow2"/>
    <dgm:cxn modelId="{0E241B38-45E9-4E42-9BC3-61F8B45DE256}" type="presParOf" srcId="{1F304B2B-D298-458B-9E49-85C0A977ADD0}" destId="{30F2A9C3-7AB9-44E7-B766-FF7BD585EE32}" srcOrd="6" destOrd="0" presId="urn:microsoft.com/office/officeart/2005/8/layout/arrow2"/>
    <dgm:cxn modelId="{569568B4-7D06-40C3-A817-A1A46613E360}" type="presParOf" srcId="{1F304B2B-D298-458B-9E49-85C0A977ADD0}" destId="{4C2515C7-7102-4F11-A11B-F4A717EB8460}" srcOrd="7" destOrd="0" presId="urn:microsoft.com/office/officeart/2005/8/layout/arrow2"/>
    <dgm:cxn modelId="{1D11DA4D-4778-4338-93A3-8174DFBC4808}" type="presParOf" srcId="{1F304B2B-D298-458B-9E49-85C0A977ADD0}" destId="{C82D946B-A5E5-410E-A957-0456C3D11D78}" srcOrd="8" destOrd="0" presId="urn:microsoft.com/office/officeart/2005/8/layout/arrow2"/>
    <dgm:cxn modelId="{4248332B-8816-4659-8D2C-3EC8FBB371C9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DB3816D8-3E4D-4F6F-8CBD-FAEAFDB933A7}" type="presOf" srcId="{E29C99CB-AE3E-418A-9768-109C75D28184}" destId="{5E54BEAC-1DEC-476E-86A3-660D6EAD5C54}" srcOrd="0" destOrd="0" presId="urn:microsoft.com/office/officeart/2005/8/layout/arrow2"/>
    <dgm:cxn modelId="{020AF6CE-6573-4C5C-AAB8-609ED2362376}" type="presOf" srcId="{DD0368F6-7FC1-4A98-8C6F-FBABC9867EF2}" destId="{4C2515C7-7102-4F11-A11B-F4A717EB8460}" srcOrd="0" destOrd="0" presId="urn:microsoft.com/office/officeart/2005/8/layout/arrow2"/>
    <dgm:cxn modelId="{DEA42511-75B9-408B-868E-822F91A79ABE}" type="presOf" srcId="{528CD9DC-10C3-4588-BA70-6BFEAB352EF5}" destId="{5EF951B7-673A-4D04-AFA6-314CE568B3BE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D552E1BE-1686-4184-9941-5241CA7C15D1}" type="presOf" srcId="{F48AE0D7-5C77-454C-9F80-9B7DF49ADBBF}" destId="{E31CEA38-2D1D-4DD4-8946-AE489C162F06}" srcOrd="0" destOrd="0" presId="urn:microsoft.com/office/officeart/2005/8/layout/arrow2"/>
    <dgm:cxn modelId="{17FFDFB6-7015-4C40-B92F-7028333BE9CE}" type="presOf" srcId="{367F8388-039B-48E4-B643-83684AA456EF}" destId="{104A3A69-D120-4F04-9B5B-44036266BEB3}" srcOrd="0" destOrd="0" presId="urn:microsoft.com/office/officeart/2005/8/layout/arrow2"/>
    <dgm:cxn modelId="{21946519-3479-402A-AB6F-DF2ADB680624}" type="presOf" srcId="{EF197118-7483-4F8D-ABB6-F771A84B0311}" destId="{2BA3174B-10F4-478B-9166-F5E6AAB96826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3921D17B-2235-4827-AFCE-BBAF23775BD4}" type="presParOf" srcId="{5EF951B7-673A-4D04-AFA6-314CE568B3BE}" destId="{C855EC2B-73C6-48D6-8FE2-69306D6FC180}" srcOrd="0" destOrd="0" presId="urn:microsoft.com/office/officeart/2005/8/layout/arrow2"/>
    <dgm:cxn modelId="{8E5A4AF8-E8A5-44B7-87D1-9876348A762B}" type="presParOf" srcId="{5EF951B7-673A-4D04-AFA6-314CE568B3BE}" destId="{1F304B2B-D298-458B-9E49-85C0A977ADD0}" srcOrd="1" destOrd="0" presId="urn:microsoft.com/office/officeart/2005/8/layout/arrow2"/>
    <dgm:cxn modelId="{AA4A36F5-ADB7-4C41-9E2D-E36F2D3AAE60}" type="presParOf" srcId="{1F304B2B-D298-458B-9E49-85C0A977ADD0}" destId="{82101382-7239-4928-9BD4-C5E22872C4A4}" srcOrd="0" destOrd="0" presId="urn:microsoft.com/office/officeart/2005/8/layout/arrow2"/>
    <dgm:cxn modelId="{29ECBD01-EF1D-42B9-B711-821D2643BB8E}" type="presParOf" srcId="{1F304B2B-D298-458B-9E49-85C0A977ADD0}" destId="{104A3A69-D120-4F04-9B5B-44036266BEB3}" srcOrd="1" destOrd="0" presId="urn:microsoft.com/office/officeart/2005/8/layout/arrow2"/>
    <dgm:cxn modelId="{58ED1A5A-5D61-47BB-9FA3-716291F91E74}" type="presParOf" srcId="{1F304B2B-D298-458B-9E49-85C0A977ADD0}" destId="{FFCF1704-A75E-4F67-B467-276B4F46FC86}" srcOrd="2" destOrd="0" presId="urn:microsoft.com/office/officeart/2005/8/layout/arrow2"/>
    <dgm:cxn modelId="{C4B98218-BA49-4A51-8F5C-FC7B7A1F7784}" type="presParOf" srcId="{1F304B2B-D298-458B-9E49-85C0A977ADD0}" destId="{E31CEA38-2D1D-4DD4-8946-AE489C162F06}" srcOrd="3" destOrd="0" presId="urn:microsoft.com/office/officeart/2005/8/layout/arrow2"/>
    <dgm:cxn modelId="{2C662EBD-ABA3-433D-ADE0-A04590F27BBC}" type="presParOf" srcId="{1F304B2B-D298-458B-9E49-85C0A977ADD0}" destId="{9025B4CD-9559-43F9-8F60-709792BF7BA4}" srcOrd="4" destOrd="0" presId="urn:microsoft.com/office/officeart/2005/8/layout/arrow2"/>
    <dgm:cxn modelId="{98DF6477-5371-4958-BC7B-B1543FCA934B}" type="presParOf" srcId="{1F304B2B-D298-458B-9E49-85C0A977ADD0}" destId="{2BA3174B-10F4-478B-9166-F5E6AAB96826}" srcOrd="5" destOrd="0" presId="urn:microsoft.com/office/officeart/2005/8/layout/arrow2"/>
    <dgm:cxn modelId="{200059A7-F2FF-4584-AF8D-F543A674F8C0}" type="presParOf" srcId="{1F304B2B-D298-458B-9E49-85C0A977ADD0}" destId="{30F2A9C3-7AB9-44E7-B766-FF7BD585EE32}" srcOrd="6" destOrd="0" presId="urn:microsoft.com/office/officeart/2005/8/layout/arrow2"/>
    <dgm:cxn modelId="{F4F728CF-19CF-4329-BA3E-F458097DBAD3}" type="presParOf" srcId="{1F304B2B-D298-458B-9E49-85C0A977ADD0}" destId="{4C2515C7-7102-4F11-A11B-F4A717EB8460}" srcOrd="7" destOrd="0" presId="urn:microsoft.com/office/officeart/2005/8/layout/arrow2"/>
    <dgm:cxn modelId="{03C06AA5-EB6B-43CC-89AD-01511AEE94FA}" type="presParOf" srcId="{1F304B2B-D298-458B-9E49-85C0A977ADD0}" destId="{C82D946B-A5E5-410E-A957-0456C3D11D78}" srcOrd="8" destOrd="0" presId="urn:microsoft.com/office/officeart/2005/8/layout/arrow2"/>
    <dgm:cxn modelId="{88211250-27FD-43CA-B171-87B73D75AEC3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F72356A5-1D7B-43D5-AEBA-E330781BE4D2}" type="presOf" srcId="{E29C99CB-AE3E-418A-9768-109C75D28184}" destId="{5E54BEAC-1DEC-476E-86A3-660D6EAD5C54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16C342AF-A415-474E-99F4-C35933C66A1F}" type="presOf" srcId="{EF197118-7483-4F8D-ABB6-F771A84B0311}" destId="{2BA3174B-10F4-478B-9166-F5E6AAB96826}" srcOrd="0" destOrd="0" presId="urn:microsoft.com/office/officeart/2005/8/layout/arrow2"/>
    <dgm:cxn modelId="{36EF9EFA-719D-4F3B-9AAF-50CB259C06F0}" type="presOf" srcId="{F48AE0D7-5C77-454C-9F80-9B7DF49ADBBF}" destId="{E31CEA38-2D1D-4DD4-8946-AE489C162F06}" srcOrd="0" destOrd="0" presId="urn:microsoft.com/office/officeart/2005/8/layout/arrow2"/>
    <dgm:cxn modelId="{A67984E5-8997-43D3-92C3-0FAF1AEE695E}" type="presOf" srcId="{DD0368F6-7FC1-4A98-8C6F-FBABC9867EF2}" destId="{4C2515C7-7102-4F11-A11B-F4A717EB8460}" srcOrd="0" destOrd="0" presId="urn:microsoft.com/office/officeart/2005/8/layout/arrow2"/>
    <dgm:cxn modelId="{D04D2352-96C3-4FCA-8202-F2F6BCF8AF21}" type="presOf" srcId="{367F8388-039B-48E4-B643-83684AA456EF}" destId="{104A3A69-D120-4F04-9B5B-44036266BEB3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D96BD019-4B2C-4D17-87AB-0081A0367B7E}" type="presOf" srcId="{528CD9DC-10C3-4588-BA70-6BFEAB352EF5}" destId="{5EF951B7-673A-4D04-AFA6-314CE568B3BE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157864A9-C265-4B5B-923E-08340795D245}" type="presParOf" srcId="{5EF951B7-673A-4D04-AFA6-314CE568B3BE}" destId="{C855EC2B-73C6-48D6-8FE2-69306D6FC180}" srcOrd="0" destOrd="0" presId="urn:microsoft.com/office/officeart/2005/8/layout/arrow2"/>
    <dgm:cxn modelId="{05BC1951-9D5E-4831-9042-630382D1F33C}" type="presParOf" srcId="{5EF951B7-673A-4D04-AFA6-314CE568B3BE}" destId="{1F304B2B-D298-458B-9E49-85C0A977ADD0}" srcOrd="1" destOrd="0" presId="urn:microsoft.com/office/officeart/2005/8/layout/arrow2"/>
    <dgm:cxn modelId="{99E83C7E-8CC1-498A-9D65-9CA9D3136B4F}" type="presParOf" srcId="{1F304B2B-D298-458B-9E49-85C0A977ADD0}" destId="{82101382-7239-4928-9BD4-C5E22872C4A4}" srcOrd="0" destOrd="0" presId="urn:microsoft.com/office/officeart/2005/8/layout/arrow2"/>
    <dgm:cxn modelId="{F36CFC59-9CB5-4929-9EC0-37FC6D284EEB}" type="presParOf" srcId="{1F304B2B-D298-458B-9E49-85C0A977ADD0}" destId="{104A3A69-D120-4F04-9B5B-44036266BEB3}" srcOrd="1" destOrd="0" presId="urn:microsoft.com/office/officeart/2005/8/layout/arrow2"/>
    <dgm:cxn modelId="{41F48F4E-E3E1-4D1B-BE52-61B94528525A}" type="presParOf" srcId="{1F304B2B-D298-458B-9E49-85C0A977ADD0}" destId="{FFCF1704-A75E-4F67-B467-276B4F46FC86}" srcOrd="2" destOrd="0" presId="urn:microsoft.com/office/officeart/2005/8/layout/arrow2"/>
    <dgm:cxn modelId="{1A049F86-FAD5-4F53-9A0E-787069D1370B}" type="presParOf" srcId="{1F304B2B-D298-458B-9E49-85C0A977ADD0}" destId="{E31CEA38-2D1D-4DD4-8946-AE489C162F06}" srcOrd="3" destOrd="0" presId="urn:microsoft.com/office/officeart/2005/8/layout/arrow2"/>
    <dgm:cxn modelId="{8D1EDE63-22BF-4477-B5A5-ABD6212C9195}" type="presParOf" srcId="{1F304B2B-D298-458B-9E49-85C0A977ADD0}" destId="{9025B4CD-9559-43F9-8F60-709792BF7BA4}" srcOrd="4" destOrd="0" presId="urn:microsoft.com/office/officeart/2005/8/layout/arrow2"/>
    <dgm:cxn modelId="{6FC3815D-E72C-4FD3-B7FC-084BC82526E1}" type="presParOf" srcId="{1F304B2B-D298-458B-9E49-85C0A977ADD0}" destId="{2BA3174B-10F4-478B-9166-F5E6AAB96826}" srcOrd="5" destOrd="0" presId="urn:microsoft.com/office/officeart/2005/8/layout/arrow2"/>
    <dgm:cxn modelId="{428BCCAF-5655-468E-A6AE-6421C72E4745}" type="presParOf" srcId="{1F304B2B-D298-458B-9E49-85C0A977ADD0}" destId="{30F2A9C3-7AB9-44E7-B766-FF7BD585EE32}" srcOrd="6" destOrd="0" presId="urn:microsoft.com/office/officeart/2005/8/layout/arrow2"/>
    <dgm:cxn modelId="{D6CC01AB-7EFB-473D-9C6E-8BC3D48DFCAC}" type="presParOf" srcId="{1F304B2B-D298-458B-9E49-85C0A977ADD0}" destId="{4C2515C7-7102-4F11-A11B-F4A717EB8460}" srcOrd="7" destOrd="0" presId="urn:microsoft.com/office/officeart/2005/8/layout/arrow2"/>
    <dgm:cxn modelId="{6D34F212-20A3-45DC-BF38-C9C01B671D12}" type="presParOf" srcId="{1F304B2B-D298-458B-9E49-85C0A977ADD0}" destId="{C82D946B-A5E5-410E-A957-0456C3D11D78}" srcOrd="8" destOrd="0" presId="urn:microsoft.com/office/officeart/2005/8/layout/arrow2"/>
    <dgm:cxn modelId="{A29669B8-429D-4228-B1D3-A3F1F8634341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108911E0-C799-42D0-BE9B-CFC78FC34553}" type="presOf" srcId="{EF197118-7483-4F8D-ABB6-F771A84B0311}" destId="{2BA3174B-10F4-478B-9166-F5E6AAB96826}" srcOrd="0" destOrd="0" presId="urn:microsoft.com/office/officeart/2005/8/layout/arrow2"/>
    <dgm:cxn modelId="{C6DDA404-2F7A-423E-819E-D1B8F4A9EB93}" type="presOf" srcId="{DD0368F6-7FC1-4A98-8C6F-FBABC9867EF2}" destId="{4C2515C7-7102-4F11-A11B-F4A717EB8460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979AB78E-58A7-490E-A065-ECEC1BE37D2F}" type="presOf" srcId="{528CD9DC-10C3-4588-BA70-6BFEAB352EF5}" destId="{5EF951B7-673A-4D04-AFA6-314CE568B3BE}" srcOrd="0" destOrd="0" presId="urn:microsoft.com/office/officeart/2005/8/layout/arrow2"/>
    <dgm:cxn modelId="{144BE2D9-7531-4B3B-B08B-C6918C9CA726}" type="presOf" srcId="{E29C99CB-AE3E-418A-9768-109C75D28184}" destId="{5E54BEAC-1DEC-476E-86A3-660D6EAD5C54}" srcOrd="0" destOrd="0" presId="urn:microsoft.com/office/officeart/2005/8/layout/arrow2"/>
    <dgm:cxn modelId="{C5D4802D-D4D1-4168-B4AD-DE6F170CD3EC}" type="presOf" srcId="{F48AE0D7-5C77-454C-9F80-9B7DF49ADBBF}" destId="{E31CEA38-2D1D-4DD4-8946-AE489C162F06}" srcOrd="0" destOrd="0" presId="urn:microsoft.com/office/officeart/2005/8/layout/arrow2"/>
    <dgm:cxn modelId="{893E7B56-E593-49C3-8045-57C254EB0544}" type="presOf" srcId="{367F8388-039B-48E4-B643-83684AA456EF}" destId="{104A3A69-D120-4F04-9B5B-44036266BEB3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1F0DBD14-BD3A-4EB4-BDD6-2AFDBAA02E8C}" type="presParOf" srcId="{5EF951B7-673A-4D04-AFA6-314CE568B3BE}" destId="{C855EC2B-73C6-48D6-8FE2-69306D6FC180}" srcOrd="0" destOrd="0" presId="urn:microsoft.com/office/officeart/2005/8/layout/arrow2"/>
    <dgm:cxn modelId="{C4EF34E9-0E9A-439C-BBEC-177AE90E1847}" type="presParOf" srcId="{5EF951B7-673A-4D04-AFA6-314CE568B3BE}" destId="{1F304B2B-D298-458B-9E49-85C0A977ADD0}" srcOrd="1" destOrd="0" presId="urn:microsoft.com/office/officeart/2005/8/layout/arrow2"/>
    <dgm:cxn modelId="{238C99FE-A2A6-449F-8081-40CD3566858A}" type="presParOf" srcId="{1F304B2B-D298-458B-9E49-85C0A977ADD0}" destId="{82101382-7239-4928-9BD4-C5E22872C4A4}" srcOrd="0" destOrd="0" presId="urn:microsoft.com/office/officeart/2005/8/layout/arrow2"/>
    <dgm:cxn modelId="{7ACC571D-CF9F-4776-AFEF-B14972AC1897}" type="presParOf" srcId="{1F304B2B-D298-458B-9E49-85C0A977ADD0}" destId="{104A3A69-D120-4F04-9B5B-44036266BEB3}" srcOrd="1" destOrd="0" presId="urn:microsoft.com/office/officeart/2005/8/layout/arrow2"/>
    <dgm:cxn modelId="{DC507062-CFDE-4C67-B57A-ADD7F98464A0}" type="presParOf" srcId="{1F304B2B-D298-458B-9E49-85C0A977ADD0}" destId="{FFCF1704-A75E-4F67-B467-276B4F46FC86}" srcOrd="2" destOrd="0" presId="urn:microsoft.com/office/officeart/2005/8/layout/arrow2"/>
    <dgm:cxn modelId="{35015C39-5A9A-40C8-AC5F-BEC1672AF737}" type="presParOf" srcId="{1F304B2B-D298-458B-9E49-85C0A977ADD0}" destId="{E31CEA38-2D1D-4DD4-8946-AE489C162F06}" srcOrd="3" destOrd="0" presId="urn:microsoft.com/office/officeart/2005/8/layout/arrow2"/>
    <dgm:cxn modelId="{5F7EE77E-0AFA-4BC2-BECF-785B9EDA2C65}" type="presParOf" srcId="{1F304B2B-D298-458B-9E49-85C0A977ADD0}" destId="{9025B4CD-9559-43F9-8F60-709792BF7BA4}" srcOrd="4" destOrd="0" presId="urn:microsoft.com/office/officeart/2005/8/layout/arrow2"/>
    <dgm:cxn modelId="{031D325A-9C6F-4138-9BC2-0534E16FFE33}" type="presParOf" srcId="{1F304B2B-D298-458B-9E49-85C0A977ADD0}" destId="{2BA3174B-10F4-478B-9166-F5E6AAB96826}" srcOrd="5" destOrd="0" presId="urn:microsoft.com/office/officeart/2005/8/layout/arrow2"/>
    <dgm:cxn modelId="{F97750E1-EF87-4931-B732-2B1FD74C9D4C}" type="presParOf" srcId="{1F304B2B-D298-458B-9E49-85C0A977ADD0}" destId="{30F2A9C3-7AB9-44E7-B766-FF7BD585EE32}" srcOrd="6" destOrd="0" presId="urn:microsoft.com/office/officeart/2005/8/layout/arrow2"/>
    <dgm:cxn modelId="{64A18FB9-11D5-45FD-98EC-51D80B1099B9}" type="presParOf" srcId="{1F304B2B-D298-458B-9E49-85C0A977ADD0}" destId="{4C2515C7-7102-4F11-A11B-F4A717EB8460}" srcOrd="7" destOrd="0" presId="urn:microsoft.com/office/officeart/2005/8/layout/arrow2"/>
    <dgm:cxn modelId="{F673B173-45A8-4313-97B2-05BF50100465}" type="presParOf" srcId="{1F304B2B-D298-458B-9E49-85C0A977ADD0}" destId="{C82D946B-A5E5-410E-A957-0456C3D11D78}" srcOrd="8" destOrd="0" presId="urn:microsoft.com/office/officeart/2005/8/layout/arrow2"/>
    <dgm:cxn modelId="{A1D83358-2C31-4C39-AAC1-41C8262DC979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54171102-E143-4A2C-BE9D-C179D41925F8}" type="presOf" srcId="{367F8388-039B-48E4-B643-83684AA456EF}" destId="{104A3A69-D120-4F04-9B5B-44036266BEB3}" srcOrd="0" destOrd="0" presId="urn:microsoft.com/office/officeart/2005/8/layout/arrow2"/>
    <dgm:cxn modelId="{193D8D09-1A4E-450B-82A2-649637061AF3}" type="presOf" srcId="{528CD9DC-10C3-4588-BA70-6BFEAB352EF5}" destId="{5EF951B7-673A-4D04-AFA6-314CE568B3BE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9E27272F-37A7-4BC4-BDD1-705482D2493B}" type="presOf" srcId="{E29C99CB-AE3E-418A-9768-109C75D28184}" destId="{5E54BEAC-1DEC-476E-86A3-660D6EAD5C54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8B3F4642-DEA2-43D2-8C83-0D3F194410C0}" type="presOf" srcId="{EF197118-7483-4F8D-ABB6-F771A84B0311}" destId="{2BA3174B-10F4-478B-9166-F5E6AAB96826}" srcOrd="0" destOrd="0" presId="urn:microsoft.com/office/officeart/2005/8/layout/arrow2"/>
    <dgm:cxn modelId="{88F4E8CC-78A9-404E-B07E-851210FD1A9B}" type="presOf" srcId="{DD0368F6-7FC1-4A98-8C6F-FBABC9867EF2}" destId="{4C2515C7-7102-4F11-A11B-F4A717EB8460}" srcOrd="0" destOrd="0" presId="urn:microsoft.com/office/officeart/2005/8/layout/arrow2"/>
    <dgm:cxn modelId="{45D835D0-729D-4E65-A2EA-0FB4139F0588}" type="presOf" srcId="{F48AE0D7-5C77-454C-9F80-9B7DF49ADBBF}" destId="{E31CEA38-2D1D-4DD4-8946-AE489C162F06}" srcOrd="0" destOrd="0" presId="urn:microsoft.com/office/officeart/2005/8/layout/arrow2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B24F9554-EA7E-41FB-BF6B-FA3FC3EE9F34}" type="presParOf" srcId="{5EF951B7-673A-4D04-AFA6-314CE568B3BE}" destId="{C855EC2B-73C6-48D6-8FE2-69306D6FC180}" srcOrd="0" destOrd="0" presId="urn:microsoft.com/office/officeart/2005/8/layout/arrow2"/>
    <dgm:cxn modelId="{5BEDD29F-268A-443A-AB16-F222D246DC66}" type="presParOf" srcId="{5EF951B7-673A-4D04-AFA6-314CE568B3BE}" destId="{1F304B2B-D298-458B-9E49-85C0A977ADD0}" srcOrd="1" destOrd="0" presId="urn:microsoft.com/office/officeart/2005/8/layout/arrow2"/>
    <dgm:cxn modelId="{BDB2EE20-B82B-49AE-917E-2C6F8FA575A6}" type="presParOf" srcId="{1F304B2B-D298-458B-9E49-85C0A977ADD0}" destId="{82101382-7239-4928-9BD4-C5E22872C4A4}" srcOrd="0" destOrd="0" presId="urn:microsoft.com/office/officeart/2005/8/layout/arrow2"/>
    <dgm:cxn modelId="{DF2C70AE-7ADE-4702-94DD-C66F19EC902A}" type="presParOf" srcId="{1F304B2B-D298-458B-9E49-85C0A977ADD0}" destId="{104A3A69-D120-4F04-9B5B-44036266BEB3}" srcOrd="1" destOrd="0" presId="urn:microsoft.com/office/officeart/2005/8/layout/arrow2"/>
    <dgm:cxn modelId="{FF174103-5E22-4AC0-AC49-9DEE0F4AD6B4}" type="presParOf" srcId="{1F304B2B-D298-458B-9E49-85C0A977ADD0}" destId="{FFCF1704-A75E-4F67-B467-276B4F46FC86}" srcOrd="2" destOrd="0" presId="urn:microsoft.com/office/officeart/2005/8/layout/arrow2"/>
    <dgm:cxn modelId="{A2312467-4797-4911-AB2C-D08F5D2626A5}" type="presParOf" srcId="{1F304B2B-D298-458B-9E49-85C0A977ADD0}" destId="{E31CEA38-2D1D-4DD4-8946-AE489C162F06}" srcOrd="3" destOrd="0" presId="urn:microsoft.com/office/officeart/2005/8/layout/arrow2"/>
    <dgm:cxn modelId="{5068C696-BD1B-4F84-9304-E24C5178E6E4}" type="presParOf" srcId="{1F304B2B-D298-458B-9E49-85C0A977ADD0}" destId="{9025B4CD-9559-43F9-8F60-709792BF7BA4}" srcOrd="4" destOrd="0" presId="urn:microsoft.com/office/officeart/2005/8/layout/arrow2"/>
    <dgm:cxn modelId="{C06319E4-C51D-4B6D-B9B3-BBB589EA2271}" type="presParOf" srcId="{1F304B2B-D298-458B-9E49-85C0A977ADD0}" destId="{2BA3174B-10F4-478B-9166-F5E6AAB96826}" srcOrd="5" destOrd="0" presId="urn:microsoft.com/office/officeart/2005/8/layout/arrow2"/>
    <dgm:cxn modelId="{2CFBB2BD-FA6A-41E0-93ED-D23D63EEEEE7}" type="presParOf" srcId="{1F304B2B-D298-458B-9E49-85C0A977ADD0}" destId="{30F2A9C3-7AB9-44E7-B766-FF7BD585EE32}" srcOrd="6" destOrd="0" presId="urn:microsoft.com/office/officeart/2005/8/layout/arrow2"/>
    <dgm:cxn modelId="{35EA963F-0635-4377-BB2F-57212FEDD765}" type="presParOf" srcId="{1F304B2B-D298-458B-9E49-85C0A977ADD0}" destId="{4C2515C7-7102-4F11-A11B-F4A717EB8460}" srcOrd="7" destOrd="0" presId="urn:microsoft.com/office/officeart/2005/8/layout/arrow2"/>
    <dgm:cxn modelId="{0B4CBAC6-11DF-4D97-A169-E5F6320C761F}" type="presParOf" srcId="{1F304B2B-D298-458B-9E49-85C0A977ADD0}" destId="{C82D946B-A5E5-410E-A957-0456C3D11D78}" srcOrd="8" destOrd="0" presId="urn:microsoft.com/office/officeart/2005/8/layout/arrow2"/>
    <dgm:cxn modelId="{8F7D401B-B4D1-4957-95C4-92CDC335DC2F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C8A6135E-953B-481B-B764-827B45D1BCD6}" type="presOf" srcId="{F48AE0D7-5C77-454C-9F80-9B7DF49ADBBF}" destId="{E31CEA38-2D1D-4DD4-8946-AE489C162F06}" srcOrd="0" destOrd="0" presId="urn:microsoft.com/office/officeart/2005/8/layout/arrow2"/>
    <dgm:cxn modelId="{DA2A759B-D244-4580-BADC-1C213585EA27}" type="presOf" srcId="{EF197118-7483-4F8D-ABB6-F771A84B0311}" destId="{2BA3174B-10F4-478B-9166-F5E6AAB96826}" srcOrd="0" destOrd="0" presId="urn:microsoft.com/office/officeart/2005/8/layout/arrow2"/>
    <dgm:cxn modelId="{81F11CCF-C465-4297-A73D-37E9474F3738}" type="presOf" srcId="{DD0368F6-7FC1-4A98-8C6F-FBABC9867EF2}" destId="{4C2515C7-7102-4F11-A11B-F4A717EB8460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ABA9C729-5793-4684-B1B4-241645ECAB2D}" type="presOf" srcId="{E29C99CB-AE3E-418A-9768-109C75D28184}" destId="{5E54BEAC-1DEC-476E-86A3-660D6EAD5C54}" srcOrd="0" destOrd="0" presId="urn:microsoft.com/office/officeart/2005/8/layout/arrow2"/>
    <dgm:cxn modelId="{14D57833-15D1-4463-978E-AC815B0A73F9}" type="presOf" srcId="{367F8388-039B-48E4-B643-83684AA456EF}" destId="{104A3A69-D120-4F04-9B5B-44036266BEB3}" srcOrd="0" destOrd="0" presId="urn:microsoft.com/office/officeart/2005/8/layout/arrow2"/>
    <dgm:cxn modelId="{57314EEC-6415-48B0-B051-77DC788B094A}" type="presOf" srcId="{528CD9DC-10C3-4588-BA70-6BFEAB352EF5}" destId="{5EF951B7-673A-4D04-AFA6-314CE568B3BE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E6700416-7C91-4807-82B5-19BC0947E1E3}" type="presParOf" srcId="{5EF951B7-673A-4D04-AFA6-314CE568B3BE}" destId="{C855EC2B-73C6-48D6-8FE2-69306D6FC180}" srcOrd="0" destOrd="0" presId="urn:microsoft.com/office/officeart/2005/8/layout/arrow2"/>
    <dgm:cxn modelId="{4229E856-F0D6-4144-95FA-1F1452338090}" type="presParOf" srcId="{5EF951B7-673A-4D04-AFA6-314CE568B3BE}" destId="{1F304B2B-D298-458B-9E49-85C0A977ADD0}" srcOrd="1" destOrd="0" presId="urn:microsoft.com/office/officeart/2005/8/layout/arrow2"/>
    <dgm:cxn modelId="{A9063DE4-FC77-416D-A0E1-98C587288EF1}" type="presParOf" srcId="{1F304B2B-D298-458B-9E49-85C0A977ADD0}" destId="{82101382-7239-4928-9BD4-C5E22872C4A4}" srcOrd="0" destOrd="0" presId="urn:microsoft.com/office/officeart/2005/8/layout/arrow2"/>
    <dgm:cxn modelId="{2C54E0A5-AD9D-4E08-B4E5-7896E151F0E9}" type="presParOf" srcId="{1F304B2B-D298-458B-9E49-85C0A977ADD0}" destId="{104A3A69-D120-4F04-9B5B-44036266BEB3}" srcOrd="1" destOrd="0" presId="urn:microsoft.com/office/officeart/2005/8/layout/arrow2"/>
    <dgm:cxn modelId="{D7A67955-B0B9-4F95-B542-7D5E5E6EA371}" type="presParOf" srcId="{1F304B2B-D298-458B-9E49-85C0A977ADD0}" destId="{FFCF1704-A75E-4F67-B467-276B4F46FC86}" srcOrd="2" destOrd="0" presId="urn:microsoft.com/office/officeart/2005/8/layout/arrow2"/>
    <dgm:cxn modelId="{A93604D7-C163-407D-95D5-06FC0FED68DE}" type="presParOf" srcId="{1F304B2B-D298-458B-9E49-85C0A977ADD0}" destId="{E31CEA38-2D1D-4DD4-8946-AE489C162F06}" srcOrd="3" destOrd="0" presId="urn:microsoft.com/office/officeart/2005/8/layout/arrow2"/>
    <dgm:cxn modelId="{FF9CF2D3-10CA-4EC3-89F2-A3DB34AF2173}" type="presParOf" srcId="{1F304B2B-D298-458B-9E49-85C0A977ADD0}" destId="{9025B4CD-9559-43F9-8F60-709792BF7BA4}" srcOrd="4" destOrd="0" presId="urn:microsoft.com/office/officeart/2005/8/layout/arrow2"/>
    <dgm:cxn modelId="{222D4478-B711-4A55-9E63-03BAD9C724F7}" type="presParOf" srcId="{1F304B2B-D298-458B-9E49-85C0A977ADD0}" destId="{2BA3174B-10F4-478B-9166-F5E6AAB96826}" srcOrd="5" destOrd="0" presId="urn:microsoft.com/office/officeart/2005/8/layout/arrow2"/>
    <dgm:cxn modelId="{D72A771C-1A51-465B-AB6C-E35633E2839A}" type="presParOf" srcId="{1F304B2B-D298-458B-9E49-85C0A977ADD0}" destId="{30F2A9C3-7AB9-44E7-B766-FF7BD585EE32}" srcOrd="6" destOrd="0" presId="urn:microsoft.com/office/officeart/2005/8/layout/arrow2"/>
    <dgm:cxn modelId="{DE6FA52C-D6A9-426A-ABDB-728C5B2A055E}" type="presParOf" srcId="{1F304B2B-D298-458B-9E49-85C0A977ADD0}" destId="{4C2515C7-7102-4F11-A11B-F4A717EB8460}" srcOrd="7" destOrd="0" presId="urn:microsoft.com/office/officeart/2005/8/layout/arrow2"/>
    <dgm:cxn modelId="{5B84C1D8-D411-4C8F-96D3-366DA9E28B64}" type="presParOf" srcId="{1F304B2B-D298-458B-9E49-85C0A977ADD0}" destId="{C82D946B-A5E5-410E-A957-0456C3D11D78}" srcOrd="8" destOrd="0" presId="urn:microsoft.com/office/officeart/2005/8/layout/arrow2"/>
    <dgm:cxn modelId="{A154343E-A9FF-4BA8-894F-3C3CB6BB059D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2A141F5A-7394-4D20-80F7-7B4D9C6CB67A}" type="presOf" srcId="{E29C99CB-AE3E-418A-9768-109C75D28184}" destId="{5E54BEAC-1DEC-476E-86A3-660D6EAD5C54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C129C6B3-0320-40E3-9BEA-D542F42C2794}" type="presOf" srcId="{F48AE0D7-5C77-454C-9F80-9B7DF49ADBBF}" destId="{E31CEA38-2D1D-4DD4-8946-AE489C162F06}" srcOrd="0" destOrd="0" presId="urn:microsoft.com/office/officeart/2005/8/layout/arrow2"/>
    <dgm:cxn modelId="{E8DEBEA7-FB46-4A55-88D3-3DFE7EDBB305}" type="presOf" srcId="{DD0368F6-7FC1-4A98-8C6F-FBABC9867EF2}" destId="{4C2515C7-7102-4F11-A11B-F4A717EB8460}" srcOrd="0" destOrd="0" presId="urn:microsoft.com/office/officeart/2005/8/layout/arrow2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9CA10D10-507F-4163-8182-006EA030203F}" type="presOf" srcId="{EF197118-7483-4F8D-ABB6-F771A84B0311}" destId="{2BA3174B-10F4-478B-9166-F5E6AAB96826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A21196EB-0F87-4526-894D-B4A4967D55C2}" type="presOf" srcId="{367F8388-039B-48E4-B643-83684AA456EF}" destId="{104A3A69-D120-4F04-9B5B-44036266BEB3}" srcOrd="0" destOrd="0" presId="urn:microsoft.com/office/officeart/2005/8/layout/arrow2"/>
    <dgm:cxn modelId="{E7F2566E-245C-4BC7-BE31-CE34871B8E78}" type="presOf" srcId="{528CD9DC-10C3-4588-BA70-6BFEAB352EF5}" destId="{5EF951B7-673A-4D04-AFA6-314CE568B3BE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30197441-FCB9-47B3-A37C-C838CC46D206}" type="presParOf" srcId="{5EF951B7-673A-4D04-AFA6-314CE568B3BE}" destId="{C855EC2B-73C6-48D6-8FE2-69306D6FC180}" srcOrd="0" destOrd="0" presId="urn:microsoft.com/office/officeart/2005/8/layout/arrow2"/>
    <dgm:cxn modelId="{E4BC3362-367D-43CC-9B5F-AFBEE3A588AA}" type="presParOf" srcId="{5EF951B7-673A-4D04-AFA6-314CE568B3BE}" destId="{1F304B2B-D298-458B-9E49-85C0A977ADD0}" srcOrd="1" destOrd="0" presId="urn:microsoft.com/office/officeart/2005/8/layout/arrow2"/>
    <dgm:cxn modelId="{6C08C066-BA48-4CF0-A3B4-DB5BE91533C8}" type="presParOf" srcId="{1F304B2B-D298-458B-9E49-85C0A977ADD0}" destId="{82101382-7239-4928-9BD4-C5E22872C4A4}" srcOrd="0" destOrd="0" presId="urn:microsoft.com/office/officeart/2005/8/layout/arrow2"/>
    <dgm:cxn modelId="{1781D8C5-77D8-48DD-B427-B6735C5F774A}" type="presParOf" srcId="{1F304B2B-D298-458B-9E49-85C0A977ADD0}" destId="{104A3A69-D120-4F04-9B5B-44036266BEB3}" srcOrd="1" destOrd="0" presId="urn:microsoft.com/office/officeart/2005/8/layout/arrow2"/>
    <dgm:cxn modelId="{91CB9FCD-CAE4-4FA5-BB7A-F53003E80517}" type="presParOf" srcId="{1F304B2B-D298-458B-9E49-85C0A977ADD0}" destId="{FFCF1704-A75E-4F67-B467-276B4F46FC86}" srcOrd="2" destOrd="0" presId="urn:microsoft.com/office/officeart/2005/8/layout/arrow2"/>
    <dgm:cxn modelId="{424F94A6-E682-4B94-98F6-5C51EE43BB6D}" type="presParOf" srcId="{1F304B2B-D298-458B-9E49-85C0A977ADD0}" destId="{E31CEA38-2D1D-4DD4-8946-AE489C162F06}" srcOrd="3" destOrd="0" presId="urn:microsoft.com/office/officeart/2005/8/layout/arrow2"/>
    <dgm:cxn modelId="{587E7633-DFEC-40E7-B676-4998C814C2C7}" type="presParOf" srcId="{1F304B2B-D298-458B-9E49-85C0A977ADD0}" destId="{9025B4CD-9559-43F9-8F60-709792BF7BA4}" srcOrd="4" destOrd="0" presId="urn:microsoft.com/office/officeart/2005/8/layout/arrow2"/>
    <dgm:cxn modelId="{29D63F73-C36D-4015-969C-D0FF5CE54385}" type="presParOf" srcId="{1F304B2B-D298-458B-9E49-85C0A977ADD0}" destId="{2BA3174B-10F4-478B-9166-F5E6AAB96826}" srcOrd="5" destOrd="0" presId="urn:microsoft.com/office/officeart/2005/8/layout/arrow2"/>
    <dgm:cxn modelId="{C3413AD7-CF8C-4ADB-B07C-DA10787CAD33}" type="presParOf" srcId="{1F304B2B-D298-458B-9E49-85C0A977ADD0}" destId="{30F2A9C3-7AB9-44E7-B766-FF7BD585EE32}" srcOrd="6" destOrd="0" presId="urn:microsoft.com/office/officeart/2005/8/layout/arrow2"/>
    <dgm:cxn modelId="{42857004-2DBC-419D-B9A7-94B34CCDC3A2}" type="presParOf" srcId="{1F304B2B-D298-458B-9E49-85C0A977ADD0}" destId="{4C2515C7-7102-4F11-A11B-F4A717EB8460}" srcOrd="7" destOrd="0" presId="urn:microsoft.com/office/officeart/2005/8/layout/arrow2"/>
    <dgm:cxn modelId="{5F3EA2FC-E854-46BC-9122-5E933A9F79AD}" type="presParOf" srcId="{1F304B2B-D298-458B-9E49-85C0A977ADD0}" destId="{C82D946B-A5E5-410E-A957-0456C3D11D78}" srcOrd="8" destOrd="0" presId="urn:microsoft.com/office/officeart/2005/8/layout/arrow2"/>
    <dgm:cxn modelId="{8A947913-1BDC-405B-A2D2-C0195092F726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FC495B3F-52B9-4FF7-A705-835120CB5302}" type="presOf" srcId="{367F8388-039B-48E4-B643-83684AA456EF}" destId="{104A3A69-D120-4F04-9B5B-44036266BEB3}" srcOrd="0" destOrd="0" presId="urn:microsoft.com/office/officeart/2005/8/layout/arrow2"/>
    <dgm:cxn modelId="{613D8994-2B19-4527-9566-C05E09A56BF1}" type="presOf" srcId="{E29C99CB-AE3E-418A-9768-109C75D28184}" destId="{5E54BEAC-1DEC-476E-86A3-660D6EAD5C54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0D29725C-F1E0-47B2-89F0-F313FA865012}" type="presOf" srcId="{DD0368F6-7FC1-4A98-8C6F-FBABC9867EF2}" destId="{4C2515C7-7102-4F11-A11B-F4A717EB8460}" srcOrd="0" destOrd="0" presId="urn:microsoft.com/office/officeart/2005/8/layout/arrow2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D018EC5C-455A-49DB-BE5D-2E99AD3362DA}" type="presOf" srcId="{F48AE0D7-5C77-454C-9F80-9B7DF49ADBBF}" destId="{E31CEA38-2D1D-4DD4-8946-AE489C162F06}" srcOrd="0" destOrd="0" presId="urn:microsoft.com/office/officeart/2005/8/layout/arrow2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D7BD36C0-A6BC-486B-B03F-070B7D55BA95}" type="presOf" srcId="{EF197118-7483-4F8D-ABB6-F771A84B0311}" destId="{2BA3174B-10F4-478B-9166-F5E6AAB96826}" srcOrd="0" destOrd="0" presId="urn:microsoft.com/office/officeart/2005/8/layout/arrow2"/>
    <dgm:cxn modelId="{B7B14977-7EEB-4568-8947-C8A327A2514E}" type="presOf" srcId="{528CD9DC-10C3-4588-BA70-6BFEAB352EF5}" destId="{5EF951B7-673A-4D04-AFA6-314CE568B3BE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F67B1694-B3C7-4AB8-84CB-CFBC3FA4E564}" type="presParOf" srcId="{5EF951B7-673A-4D04-AFA6-314CE568B3BE}" destId="{C855EC2B-73C6-48D6-8FE2-69306D6FC180}" srcOrd="0" destOrd="0" presId="urn:microsoft.com/office/officeart/2005/8/layout/arrow2"/>
    <dgm:cxn modelId="{3118B12A-C626-4F64-96C9-9D3143FE6C4B}" type="presParOf" srcId="{5EF951B7-673A-4D04-AFA6-314CE568B3BE}" destId="{1F304B2B-D298-458B-9E49-85C0A977ADD0}" srcOrd="1" destOrd="0" presId="urn:microsoft.com/office/officeart/2005/8/layout/arrow2"/>
    <dgm:cxn modelId="{7E07E890-E2A3-4BB4-856B-AC5A08A69B02}" type="presParOf" srcId="{1F304B2B-D298-458B-9E49-85C0A977ADD0}" destId="{82101382-7239-4928-9BD4-C5E22872C4A4}" srcOrd="0" destOrd="0" presId="urn:microsoft.com/office/officeart/2005/8/layout/arrow2"/>
    <dgm:cxn modelId="{C82103D6-905C-4F07-9471-DA8B6D71E7A7}" type="presParOf" srcId="{1F304B2B-D298-458B-9E49-85C0A977ADD0}" destId="{104A3A69-D120-4F04-9B5B-44036266BEB3}" srcOrd="1" destOrd="0" presId="urn:microsoft.com/office/officeart/2005/8/layout/arrow2"/>
    <dgm:cxn modelId="{5090264B-8FDA-4D25-83BC-1D3ED8F8A9BE}" type="presParOf" srcId="{1F304B2B-D298-458B-9E49-85C0A977ADD0}" destId="{FFCF1704-A75E-4F67-B467-276B4F46FC86}" srcOrd="2" destOrd="0" presId="urn:microsoft.com/office/officeart/2005/8/layout/arrow2"/>
    <dgm:cxn modelId="{6045BB30-1F47-45FC-A4BF-2588666E66B6}" type="presParOf" srcId="{1F304B2B-D298-458B-9E49-85C0A977ADD0}" destId="{E31CEA38-2D1D-4DD4-8946-AE489C162F06}" srcOrd="3" destOrd="0" presId="urn:microsoft.com/office/officeart/2005/8/layout/arrow2"/>
    <dgm:cxn modelId="{612C8EB0-5311-418F-BB56-2BA3CD70EF4C}" type="presParOf" srcId="{1F304B2B-D298-458B-9E49-85C0A977ADD0}" destId="{9025B4CD-9559-43F9-8F60-709792BF7BA4}" srcOrd="4" destOrd="0" presId="urn:microsoft.com/office/officeart/2005/8/layout/arrow2"/>
    <dgm:cxn modelId="{96DE49BE-AD22-4CE8-BFE1-451ED7F1D4D5}" type="presParOf" srcId="{1F304B2B-D298-458B-9E49-85C0A977ADD0}" destId="{2BA3174B-10F4-478B-9166-F5E6AAB96826}" srcOrd="5" destOrd="0" presId="urn:microsoft.com/office/officeart/2005/8/layout/arrow2"/>
    <dgm:cxn modelId="{BF10F32B-8A12-4881-9506-FD358F2133B7}" type="presParOf" srcId="{1F304B2B-D298-458B-9E49-85C0A977ADD0}" destId="{30F2A9C3-7AB9-44E7-B766-FF7BD585EE32}" srcOrd="6" destOrd="0" presId="urn:microsoft.com/office/officeart/2005/8/layout/arrow2"/>
    <dgm:cxn modelId="{394502EB-6336-4E5E-9C8B-C1619F3C4CD7}" type="presParOf" srcId="{1F304B2B-D298-458B-9E49-85C0A977ADD0}" destId="{4C2515C7-7102-4F11-A11B-F4A717EB8460}" srcOrd="7" destOrd="0" presId="urn:microsoft.com/office/officeart/2005/8/layout/arrow2"/>
    <dgm:cxn modelId="{5A133E7A-A894-432C-9CE7-DD7A6CBAA02A}" type="presParOf" srcId="{1F304B2B-D298-458B-9E49-85C0A977ADD0}" destId="{C82D946B-A5E5-410E-A957-0456C3D11D78}" srcOrd="8" destOrd="0" presId="urn:microsoft.com/office/officeart/2005/8/layout/arrow2"/>
    <dgm:cxn modelId="{4704C836-EBE0-4272-B274-C5BB02D5AA07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28CD9DC-10C3-4588-BA70-6BFEAB352EF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67F8388-039B-48E4-B643-83684AA456E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Revolution</a:t>
          </a:r>
          <a:endParaRPr lang="en-US" dirty="0">
            <a:solidFill>
              <a:schemeClr val="bg1"/>
            </a:solidFill>
          </a:endParaRPr>
        </a:p>
      </dgm:t>
    </dgm:pt>
    <dgm:pt modelId="{9BC8899B-8DF8-432F-BB57-A881309D3B20}" type="parTrans" cxnId="{89EEAF78-B8B7-49C4-9780-8A9A5987CDDE}">
      <dgm:prSet/>
      <dgm:spPr/>
      <dgm:t>
        <a:bodyPr/>
        <a:lstStyle/>
        <a:p>
          <a:endParaRPr lang="en-US"/>
        </a:p>
      </dgm:t>
    </dgm:pt>
    <dgm:pt modelId="{E1DA1EDC-67D1-4E8E-A31A-12E78E3FB239}" type="sibTrans" cxnId="{89EEAF78-B8B7-49C4-9780-8A9A5987CDDE}">
      <dgm:prSet/>
      <dgm:spPr/>
      <dgm:t>
        <a:bodyPr/>
        <a:lstStyle/>
        <a:p>
          <a:endParaRPr lang="en-US"/>
        </a:p>
      </dgm:t>
    </dgm:pt>
    <dgm:pt modelId="{F48AE0D7-5C77-454C-9F80-9B7DF49ADBB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Articles of Confederation</a:t>
          </a:r>
          <a:endParaRPr lang="en-US" dirty="0">
            <a:solidFill>
              <a:schemeClr val="bg1"/>
            </a:solidFill>
          </a:endParaRPr>
        </a:p>
      </dgm:t>
    </dgm:pt>
    <dgm:pt modelId="{265FD1E9-EB67-46D5-B8FA-05C89D34490E}" type="parTrans" cxnId="{4D9C1237-96F1-42CA-984E-16550978293D}">
      <dgm:prSet/>
      <dgm:spPr/>
      <dgm:t>
        <a:bodyPr/>
        <a:lstStyle/>
        <a:p>
          <a:endParaRPr lang="en-US"/>
        </a:p>
      </dgm:t>
    </dgm:pt>
    <dgm:pt modelId="{064109F0-00BD-45D3-829F-1B3D1A5B8DF0}" type="sibTrans" cxnId="{4D9C1237-96F1-42CA-984E-16550978293D}">
      <dgm:prSet/>
      <dgm:spPr/>
      <dgm:t>
        <a:bodyPr/>
        <a:lstStyle/>
        <a:p>
          <a:endParaRPr lang="en-US"/>
        </a:p>
      </dgm:t>
    </dgm:pt>
    <dgm:pt modelId="{EF197118-7483-4F8D-ABB6-F771A84B0311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Annapolis Convention</a:t>
          </a:r>
          <a:endParaRPr lang="en-US" dirty="0">
            <a:solidFill>
              <a:schemeClr val="bg1"/>
            </a:solidFill>
          </a:endParaRPr>
        </a:p>
      </dgm:t>
    </dgm:pt>
    <dgm:pt modelId="{4365DB84-0934-4A78-B129-FF2C5E718B34}" type="parTrans" cxnId="{417605BB-8FE2-4848-A32D-86ECBB27C348}">
      <dgm:prSet/>
      <dgm:spPr/>
      <dgm:t>
        <a:bodyPr/>
        <a:lstStyle/>
        <a:p>
          <a:endParaRPr lang="en-US"/>
        </a:p>
      </dgm:t>
    </dgm:pt>
    <dgm:pt modelId="{1EC7782C-D58B-4FF3-92D0-0CE2EA2DFFFA}" type="sibTrans" cxnId="{417605BB-8FE2-4848-A32D-86ECBB27C348}">
      <dgm:prSet/>
      <dgm:spPr/>
      <dgm:t>
        <a:bodyPr/>
        <a:lstStyle/>
        <a:p>
          <a:endParaRPr lang="en-US"/>
        </a:p>
      </dgm:t>
    </dgm:pt>
    <dgm:pt modelId="{DD0368F6-7FC1-4A98-8C6F-FBABC9867EF2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Shay’s Rebellion</a:t>
          </a:r>
          <a:endParaRPr lang="en-US" dirty="0">
            <a:solidFill>
              <a:schemeClr val="bg1"/>
            </a:solidFill>
          </a:endParaRPr>
        </a:p>
      </dgm:t>
    </dgm:pt>
    <dgm:pt modelId="{C8FFFBD1-F20D-42DA-952B-DF65816DC0FE}" type="parTrans" cxnId="{79F1BD3A-F383-4CED-B000-C2877B577C5C}">
      <dgm:prSet/>
      <dgm:spPr/>
      <dgm:t>
        <a:bodyPr/>
        <a:lstStyle/>
        <a:p>
          <a:endParaRPr lang="en-US"/>
        </a:p>
      </dgm:t>
    </dgm:pt>
    <dgm:pt modelId="{DFE0F4E5-C997-425C-8B4C-656C3E72C91E}" type="sibTrans" cxnId="{79F1BD3A-F383-4CED-B000-C2877B577C5C}">
      <dgm:prSet/>
      <dgm:spPr/>
      <dgm:t>
        <a:bodyPr/>
        <a:lstStyle/>
        <a:p>
          <a:endParaRPr lang="en-US"/>
        </a:p>
      </dgm:t>
    </dgm:pt>
    <dgm:pt modelId="{E29C99CB-AE3E-418A-9768-109C75D28184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Constitutional Convention</a:t>
          </a:r>
          <a:endParaRPr lang="en-US" dirty="0">
            <a:solidFill>
              <a:schemeClr val="bg1"/>
            </a:solidFill>
          </a:endParaRPr>
        </a:p>
      </dgm:t>
    </dgm:pt>
    <dgm:pt modelId="{943AA5CB-8B1B-4CC4-8F91-0BB78367FA28}" type="parTrans" cxnId="{92036505-F815-4971-8AD4-A003EE8B83CD}">
      <dgm:prSet/>
      <dgm:spPr/>
      <dgm:t>
        <a:bodyPr/>
        <a:lstStyle/>
        <a:p>
          <a:endParaRPr lang="en-US"/>
        </a:p>
      </dgm:t>
    </dgm:pt>
    <dgm:pt modelId="{0A3E34D5-702E-47E3-BB9F-AE833BD6D552}" type="sibTrans" cxnId="{92036505-F815-4971-8AD4-A003EE8B83CD}">
      <dgm:prSet/>
      <dgm:spPr/>
      <dgm:t>
        <a:bodyPr/>
        <a:lstStyle/>
        <a:p>
          <a:endParaRPr lang="en-US"/>
        </a:p>
      </dgm:t>
    </dgm:pt>
    <dgm:pt modelId="{5EF951B7-673A-4D04-AFA6-314CE568B3BE}" type="pres">
      <dgm:prSet presAssocID="{528CD9DC-10C3-4588-BA70-6BFEAB352EF5}" presName="arrowDiagram" presStyleCnt="0">
        <dgm:presLayoutVars>
          <dgm:chMax val="5"/>
          <dgm:dir/>
          <dgm:resizeHandles val="exact"/>
        </dgm:presLayoutVars>
      </dgm:prSet>
      <dgm:spPr/>
    </dgm:pt>
    <dgm:pt modelId="{C855EC2B-73C6-48D6-8FE2-69306D6FC180}" type="pres">
      <dgm:prSet presAssocID="{528CD9DC-10C3-4588-BA70-6BFEAB352EF5}" presName="arrow" presStyleLbl="bgShp" presStyleIdx="0" presStyleCnt="1" custLinFactNeighborY="-783"/>
      <dgm:spPr/>
    </dgm:pt>
    <dgm:pt modelId="{1F304B2B-D298-458B-9E49-85C0A977ADD0}" type="pres">
      <dgm:prSet presAssocID="{528CD9DC-10C3-4588-BA70-6BFEAB352EF5}" presName="arrowDiagram5" presStyleCnt="0"/>
      <dgm:spPr/>
    </dgm:pt>
    <dgm:pt modelId="{82101382-7239-4928-9BD4-C5E22872C4A4}" type="pres">
      <dgm:prSet presAssocID="{367F8388-039B-48E4-B643-83684AA456EF}" presName="bullet5a" presStyleLbl="node1" presStyleIdx="0" presStyleCnt="5"/>
      <dgm:spPr/>
    </dgm:pt>
    <dgm:pt modelId="{104A3A69-D120-4F04-9B5B-44036266BEB3}" type="pres">
      <dgm:prSet presAssocID="{367F8388-039B-48E4-B643-83684AA456EF}" presName="textBox5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F1704-A75E-4F67-B467-276B4F46FC86}" type="pres">
      <dgm:prSet presAssocID="{F48AE0D7-5C77-454C-9F80-9B7DF49ADBBF}" presName="bullet5b" presStyleLbl="node1" presStyleIdx="1" presStyleCnt="5"/>
      <dgm:spPr/>
    </dgm:pt>
    <dgm:pt modelId="{E31CEA38-2D1D-4DD4-8946-AE489C162F06}" type="pres">
      <dgm:prSet presAssocID="{F48AE0D7-5C77-454C-9F80-9B7DF49ADBBF}" presName="textBox5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5B4CD-9559-43F9-8F60-709792BF7BA4}" type="pres">
      <dgm:prSet presAssocID="{EF197118-7483-4F8D-ABB6-F771A84B0311}" presName="bullet5c" presStyleLbl="node1" presStyleIdx="2" presStyleCnt="5"/>
      <dgm:spPr/>
    </dgm:pt>
    <dgm:pt modelId="{2BA3174B-10F4-478B-9166-F5E6AAB96826}" type="pres">
      <dgm:prSet presAssocID="{EF197118-7483-4F8D-ABB6-F771A84B0311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F2A9C3-7AB9-44E7-B766-FF7BD585EE32}" type="pres">
      <dgm:prSet presAssocID="{DD0368F6-7FC1-4A98-8C6F-FBABC9867EF2}" presName="bullet5d" presStyleLbl="node1" presStyleIdx="3" presStyleCnt="5"/>
      <dgm:spPr/>
    </dgm:pt>
    <dgm:pt modelId="{4C2515C7-7102-4F11-A11B-F4A717EB8460}" type="pres">
      <dgm:prSet presAssocID="{DD0368F6-7FC1-4A98-8C6F-FBABC9867EF2}" presName="textBox5d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D946B-A5E5-410E-A957-0456C3D11D78}" type="pres">
      <dgm:prSet presAssocID="{E29C99CB-AE3E-418A-9768-109C75D28184}" presName="bullet5e" presStyleLbl="node1" presStyleIdx="4" presStyleCnt="5"/>
      <dgm:spPr/>
    </dgm:pt>
    <dgm:pt modelId="{5E54BEAC-1DEC-476E-86A3-660D6EAD5C54}" type="pres">
      <dgm:prSet presAssocID="{E29C99CB-AE3E-418A-9768-109C75D28184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EAF78-B8B7-49C4-9780-8A9A5987CDDE}" srcId="{528CD9DC-10C3-4588-BA70-6BFEAB352EF5}" destId="{367F8388-039B-48E4-B643-83684AA456EF}" srcOrd="0" destOrd="0" parTransId="{9BC8899B-8DF8-432F-BB57-A881309D3B20}" sibTransId="{E1DA1EDC-67D1-4E8E-A31A-12E78E3FB239}"/>
    <dgm:cxn modelId="{347B81A2-9FBD-4CE7-B172-05ED6438A1D2}" type="presOf" srcId="{EF197118-7483-4F8D-ABB6-F771A84B0311}" destId="{2BA3174B-10F4-478B-9166-F5E6AAB96826}" srcOrd="0" destOrd="0" presId="urn:microsoft.com/office/officeart/2005/8/layout/arrow2"/>
    <dgm:cxn modelId="{477DF69B-1E73-4688-B891-81E84C736A0A}" type="presOf" srcId="{367F8388-039B-48E4-B643-83684AA456EF}" destId="{104A3A69-D120-4F04-9B5B-44036266BEB3}" srcOrd="0" destOrd="0" presId="urn:microsoft.com/office/officeart/2005/8/layout/arrow2"/>
    <dgm:cxn modelId="{F3796A56-3953-4CAE-9A15-2793AB04BDAC}" type="presOf" srcId="{DD0368F6-7FC1-4A98-8C6F-FBABC9867EF2}" destId="{4C2515C7-7102-4F11-A11B-F4A717EB8460}" srcOrd="0" destOrd="0" presId="urn:microsoft.com/office/officeart/2005/8/layout/arrow2"/>
    <dgm:cxn modelId="{4D9C1237-96F1-42CA-984E-16550978293D}" srcId="{528CD9DC-10C3-4588-BA70-6BFEAB352EF5}" destId="{F48AE0D7-5C77-454C-9F80-9B7DF49ADBBF}" srcOrd="1" destOrd="0" parTransId="{265FD1E9-EB67-46D5-B8FA-05C89D34490E}" sibTransId="{064109F0-00BD-45D3-829F-1B3D1A5B8DF0}"/>
    <dgm:cxn modelId="{456BC98C-D455-4854-BE34-DEAB3434EAF0}" type="presOf" srcId="{F48AE0D7-5C77-454C-9F80-9B7DF49ADBBF}" destId="{E31CEA38-2D1D-4DD4-8946-AE489C162F06}" srcOrd="0" destOrd="0" presId="urn:microsoft.com/office/officeart/2005/8/layout/arrow2"/>
    <dgm:cxn modelId="{417605BB-8FE2-4848-A32D-86ECBB27C348}" srcId="{528CD9DC-10C3-4588-BA70-6BFEAB352EF5}" destId="{EF197118-7483-4F8D-ABB6-F771A84B0311}" srcOrd="2" destOrd="0" parTransId="{4365DB84-0934-4A78-B129-FF2C5E718B34}" sibTransId="{1EC7782C-D58B-4FF3-92D0-0CE2EA2DFFFA}"/>
    <dgm:cxn modelId="{79F1BD3A-F383-4CED-B000-C2877B577C5C}" srcId="{528CD9DC-10C3-4588-BA70-6BFEAB352EF5}" destId="{DD0368F6-7FC1-4A98-8C6F-FBABC9867EF2}" srcOrd="3" destOrd="0" parTransId="{C8FFFBD1-F20D-42DA-952B-DF65816DC0FE}" sibTransId="{DFE0F4E5-C997-425C-8B4C-656C3E72C91E}"/>
    <dgm:cxn modelId="{219AD6C6-623F-477E-B224-0BF4AE308E44}" type="presOf" srcId="{528CD9DC-10C3-4588-BA70-6BFEAB352EF5}" destId="{5EF951B7-673A-4D04-AFA6-314CE568B3BE}" srcOrd="0" destOrd="0" presId="urn:microsoft.com/office/officeart/2005/8/layout/arrow2"/>
    <dgm:cxn modelId="{C90CDC3B-2524-47D6-9B93-C499B4FEF9F0}" type="presOf" srcId="{E29C99CB-AE3E-418A-9768-109C75D28184}" destId="{5E54BEAC-1DEC-476E-86A3-660D6EAD5C54}" srcOrd="0" destOrd="0" presId="urn:microsoft.com/office/officeart/2005/8/layout/arrow2"/>
    <dgm:cxn modelId="{92036505-F815-4971-8AD4-A003EE8B83CD}" srcId="{528CD9DC-10C3-4588-BA70-6BFEAB352EF5}" destId="{E29C99CB-AE3E-418A-9768-109C75D28184}" srcOrd="4" destOrd="0" parTransId="{943AA5CB-8B1B-4CC4-8F91-0BB78367FA28}" sibTransId="{0A3E34D5-702E-47E3-BB9F-AE833BD6D552}"/>
    <dgm:cxn modelId="{D4B1B947-AF96-485C-BB18-D372296CF6E5}" type="presParOf" srcId="{5EF951B7-673A-4D04-AFA6-314CE568B3BE}" destId="{C855EC2B-73C6-48D6-8FE2-69306D6FC180}" srcOrd="0" destOrd="0" presId="urn:microsoft.com/office/officeart/2005/8/layout/arrow2"/>
    <dgm:cxn modelId="{4EE19F91-D2E1-483E-B363-09D34B3391DD}" type="presParOf" srcId="{5EF951B7-673A-4D04-AFA6-314CE568B3BE}" destId="{1F304B2B-D298-458B-9E49-85C0A977ADD0}" srcOrd="1" destOrd="0" presId="urn:microsoft.com/office/officeart/2005/8/layout/arrow2"/>
    <dgm:cxn modelId="{356FB6C9-6FD9-4C06-AA71-5EA13BF9AFF2}" type="presParOf" srcId="{1F304B2B-D298-458B-9E49-85C0A977ADD0}" destId="{82101382-7239-4928-9BD4-C5E22872C4A4}" srcOrd="0" destOrd="0" presId="urn:microsoft.com/office/officeart/2005/8/layout/arrow2"/>
    <dgm:cxn modelId="{EC9035DE-2E78-489E-9460-41858FB8AFE3}" type="presParOf" srcId="{1F304B2B-D298-458B-9E49-85C0A977ADD0}" destId="{104A3A69-D120-4F04-9B5B-44036266BEB3}" srcOrd="1" destOrd="0" presId="urn:microsoft.com/office/officeart/2005/8/layout/arrow2"/>
    <dgm:cxn modelId="{D1B302B0-68B6-42A2-AB66-89E0B3C9A926}" type="presParOf" srcId="{1F304B2B-D298-458B-9E49-85C0A977ADD0}" destId="{FFCF1704-A75E-4F67-B467-276B4F46FC86}" srcOrd="2" destOrd="0" presId="urn:microsoft.com/office/officeart/2005/8/layout/arrow2"/>
    <dgm:cxn modelId="{7B6046DD-699B-4B05-BE9E-ECE4C8E82576}" type="presParOf" srcId="{1F304B2B-D298-458B-9E49-85C0A977ADD0}" destId="{E31CEA38-2D1D-4DD4-8946-AE489C162F06}" srcOrd="3" destOrd="0" presId="urn:microsoft.com/office/officeart/2005/8/layout/arrow2"/>
    <dgm:cxn modelId="{2545791C-8135-4D50-B407-F5A678275066}" type="presParOf" srcId="{1F304B2B-D298-458B-9E49-85C0A977ADD0}" destId="{9025B4CD-9559-43F9-8F60-709792BF7BA4}" srcOrd="4" destOrd="0" presId="urn:microsoft.com/office/officeart/2005/8/layout/arrow2"/>
    <dgm:cxn modelId="{4A11E18F-158C-4040-B99F-6FC15F8BB026}" type="presParOf" srcId="{1F304B2B-D298-458B-9E49-85C0A977ADD0}" destId="{2BA3174B-10F4-478B-9166-F5E6AAB96826}" srcOrd="5" destOrd="0" presId="urn:microsoft.com/office/officeart/2005/8/layout/arrow2"/>
    <dgm:cxn modelId="{573CB13C-788D-424E-9156-A237EFC7F189}" type="presParOf" srcId="{1F304B2B-D298-458B-9E49-85C0A977ADD0}" destId="{30F2A9C3-7AB9-44E7-B766-FF7BD585EE32}" srcOrd="6" destOrd="0" presId="urn:microsoft.com/office/officeart/2005/8/layout/arrow2"/>
    <dgm:cxn modelId="{C05C014D-58FC-48E9-ACE2-4064A1DE8513}" type="presParOf" srcId="{1F304B2B-D298-458B-9E49-85C0A977ADD0}" destId="{4C2515C7-7102-4F11-A11B-F4A717EB8460}" srcOrd="7" destOrd="0" presId="urn:microsoft.com/office/officeart/2005/8/layout/arrow2"/>
    <dgm:cxn modelId="{E2A03EA7-AA3C-4E5D-85DA-EB0BEBF250CE}" type="presParOf" srcId="{1F304B2B-D298-458B-9E49-85C0A977ADD0}" destId="{C82D946B-A5E5-410E-A957-0456C3D11D78}" srcOrd="8" destOrd="0" presId="urn:microsoft.com/office/officeart/2005/8/layout/arrow2"/>
    <dgm:cxn modelId="{7A7F652A-CD56-47B6-AF68-493E1FF28E44}" type="presParOf" srcId="{1F304B2B-D298-458B-9E49-85C0A977ADD0}" destId="{5E54BEAC-1DEC-476E-86A3-660D6EAD5C5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55EC2B-73C6-48D6-8FE2-69306D6FC180}">
      <dsp:nvSpPr>
        <dsp:cNvPr id="0" name=""/>
        <dsp:cNvSpPr/>
      </dsp:nvSpPr>
      <dsp:spPr>
        <a:xfrm>
          <a:off x="0" y="152378"/>
          <a:ext cx="8763000" cy="5476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01382-7239-4928-9BD4-C5E22872C4A4}">
      <dsp:nvSpPr>
        <dsp:cNvPr id="0" name=""/>
        <dsp:cNvSpPr/>
      </dsp:nvSpPr>
      <dsp:spPr>
        <a:xfrm>
          <a:off x="863155" y="4267866"/>
          <a:ext cx="201549" cy="2015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A69-D120-4F04-9B5B-44036266BEB3}">
      <dsp:nvSpPr>
        <dsp:cNvPr id="0" name=""/>
        <dsp:cNvSpPr/>
      </dsp:nvSpPr>
      <dsp:spPr>
        <a:xfrm>
          <a:off x="963929" y="4368641"/>
          <a:ext cx="1147953" cy="130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9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Revolution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963929" y="4368641"/>
        <a:ext cx="1147953" cy="1303496"/>
      </dsp:txXfrm>
    </dsp:sp>
    <dsp:sp modelId="{FFCF1704-A75E-4F67-B467-276B4F46FC86}">
      <dsp:nvSpPr>
        <dsp:cNvPr id="0" name=""/>
        <dsp:cNvSpPr/>
      </dsp:nvSpPr>
      <dsp:spPr>
        <a:xfrm>
          <a:off x="1954148" y="3219592"/>
          <a:ext cx="315468" cy="31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EA38-2D1D-4DD4-8946-AE489C162F06}">
      <dsp:nvSpPr>
        <dsp:cNvPr id="0" name=""/>
        <dsp:cNvSpPr/>
      </dsp:nvSpPr>
      <dsp:spPr>
        <a:xfrm>
          <a:off x="2111882" y="3377326"/>
          <a:ext cx="1454658" cy="22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16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Articles of Confederation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111882" y="3377326"/>
        <a:ext cx="1454658" cy="2294810"/>
      </dsp:txXfrm>
    </dsp:sp>
    <dsp:sp modelId="{9025B4CD-9559-43F9-8F60-709792BF7BA4}">
      <dsp:nvSpPr>
        <dsp:cNvPr id="0" name=""/>
        <dsp:cNvSpPr/>
      </dsp:nvSpPr>
      <dsp:spPr>
        <a:xfrm>
          <a:off x="3356228" y="2383821"/>
          <a:ext cx="420624" cy="4206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174B-10F4-478B-9166-F5E6AAB96826}">
      <dsp:nvSpPr>
        <dsp:cNvPr id="0" name=""/>
        <dsp:cNvSpPr/>
      </dsp:nvSpPr>
      <dsp:spPr>
        <a:xfrm>
          <a:off x="3566540" y="2594133"/>
          <a:ext cx="1691259" cy="307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8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Annapolis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566540" y="2594133"/>
        <a:ext cx="1691259" cy="3078003"/>
      </dsp:txXfrm>
    </dsp:sp>
    <dsp:sp modelId="{30F2A9C3-7AB9-44E7-B766-FF7BD585EE32}">
      <dsp:nvSpPr>
        <dsp:cNvPr id="0" name=""/>
        <dsp:cNvSpPr/>
      </dsp:nvSpPr>
      <dsp:spPr>
        <a:xfrm>
          <a:off x="4986146" y="1730978"/>
          <a:ext cx="543306" cy="5433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515C7-7102-4F11-A11B-F4A717EB8460}">
      <dsp:nvSpPr>
        <dsp:cNvPr id="0" name=""/>
        <dsp:cNvSpPr/>
      </dsp:nvSpPr>
      <dsp:spPr>
        <a:xfrm>
          <a:off x="5257800" y="2002631"/>
          <a:ext cx="1752600" cy="3669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887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Shay’s Rebellion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257800" y="2002631"/>
        <a:ext cx="1752600" cy="3669506"/>
      </dsp:txXfrm>
    </dsp:sp>
    <dsp:sp modelId="{C82D946B-A5E5-410E-A957-0456C3D11D78}">
      <dsp:nvSpPr>
        <dsp:cNvPr id="0" name=""/>
        <dsp:cNvSpPr/>
      </dsp:nvSpPr>
      <dsp:spPr>
        <a:xfrm>
          <a:off x="6664261" y="1295018"/>
          <a:ext cx="692277" cy="692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BEAC-1DEC-476E-86A3-660D6EAD5C54}">
      <dsp:nvSpPr>
        <dsp:cNvPr id="0" name=""/>
        <dsp:cNvSpPr/>
      </dsp:nvSpPr>
      <dsp:spPr>
        <a:xfrm>
          <a:off x="7010400" y="1641157"/>
          <a:ext cx="1752600" cy="403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82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Constitutional Convention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10400" y="1641157"/>
        <a:ext cx="1752600" cy="4030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96D46B-9066-48DE-8297-1118417EEAA2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54A1F5-1B25-4583-93DE-EB3E9A3BFEE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constitutional convention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making a new order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5791200" cy="34290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Constitutional Convention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12 states send delegates (RI out)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George Washington presides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James Madison = the thinker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goal: to strengthen the union by fixing the Articles of Confederation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end product: a whole new form of government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52800" y="4419600"/>
            <a:ext cx="56388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compromise = necessary, so there must be a common goal: 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Articles weren’t working!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competing interests: big v. small states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issues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representation / legislative branch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executive branch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powers of the central government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slavery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 uiExpand="1" build="allAtOnce" animBg="1"/>
      <p:bldP spid="7" grpId="0" uiExpand="1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47244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Constitutional Convention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Virginia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New Jersey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Connecticut Compromise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76600" y="3048000"/>
            <a:ext cx="5715000" cy="3581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Virginia Plan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weak executive elected by the legislature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strong powers of central government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bicameral legislature represented by population:</a:t>
            </a:r>
          </a:p>
          <a:p>
            <a:pPr algn="ctr"/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lower house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by vote by population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(direct representation)</a:t>
            </a:r>
          </a:p>
          <a:p>
            <a:pPr algn="ctr"/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house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elected by the lower house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(virtual representation)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veto powers for judicial &amp; executive branches, subject to legislative over-ride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  <p:bldP spid="7" grpId="0" uiExpand="1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47244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Constitutional Convention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Virginia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New Jersey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Connecticut Compromise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76600" y="3048000"/>
            <a:ext cx="5715000" cy="3581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Jersey Plan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considered VA plan betrayal of Articles of  Confederation:  too much power to people and no state representation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would give more powers to the Congress for taxing &amp; collecting revenue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unicameral legislature (as per Articles)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multi-person executive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(subject to recall by state governors)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judiciary appointed for life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powers of the Congress supreme over state laws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47244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Constitutional Convention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Virginia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New Jersey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Connecticut Compromise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76600" y="3048000"/>
            <a:ext cx="5715000" cy="3581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Connecticut Compromise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compromise between BIG and SMALL state visions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bicameral legislature: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lower house: chosen by people per population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upper house:  each state to have one vote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7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47244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Constitutional Convention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Virginia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New Jersey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Connecticut Compromise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76600" y="3048000"/>
            <a:ext cx="5715000" cy="3581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Plans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Pickney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bicameral: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“House” = 1 member / 1,000 population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“Senate” = elected by House to represent four regions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 president  &amp; a judiciary chosen by legislature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supremacy of legislature over 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47244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Constitutional Convention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Virginia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New Jersey Plan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Connecticut Compromise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76600" y="3048000"/>
            <a:ext cx="5715000" cy="3581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Plans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Hamilton Plan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“British Plan”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consolidate states into one nation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bicarmeral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lower  = elected by people 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= serve life terms; elected by electors chosen by people 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executive: “Governor” elected for life by the upper house of the legislature; w/ absolute veto power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state governors appointed by legislature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47244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Constitutional Convention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Issues: 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slavery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supremacy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76600" y="3048000"/>
            <a:ext cx="5715000" cy="3581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Slavery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to measure voters for representation?  count slaves? count freemen only?</a:t>
            </a: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*logic behind counting slaves for representation?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&gt;&gt; slaves = property = needs representation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compromise origins in earlier compromise over sharing expenses...</a:t>
            </a: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THE 3/5ths COMPROMISE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47244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Constitutional Convention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Issues: 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slavery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supremacy</a:t>
            </a:r>
          </a:p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76600" y="3048000"/>
            <a:ext cx="5715000" cy="3581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Supremacy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to resolve conflicts between states?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to resolve conflicts between state and national law?</a:t>
            </a: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SUPREMACY CLAUSE </a:t>
            </a: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NECESSARY &amp; PROPER CLAUSE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762000"/>
            <a:ext cx="8686800" cy="571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key issues facing the Convention: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	*  representation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		(&gt;&gt;states v. population)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		&gt;&gt; slavery)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	* distribution of power</a:t>
            </a:r>
          </a:p>
          <a:p>
            <a:pPr lvl="3"/>
            <a:r>
              <a:rPr lang="en-US" sz="2400" b="1" i="1" dirty="0" smtClean="0">
                <a:solidFill>
                  <a:srgbClr val="002060"/>
                </a:solidFill>
              </a:rPr>
              <a:t>	&gt;&gt; checks/ balance</a:t>
            </a:r>
          </a:p>
          <a:p>
            <a:pPr lvl="3"/>
            <a:r>
              <a:rPr lang="en-US" sz="2400" b="1" i="1" dirty="0" smtClean="0">
                <a:solidFill>
                  <a:srgbClr val="002060"/>
                </a:solidFill>
              </a:rPr>
              <a:t>	limited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gov</a:t>
            </a:r>
            <a:r>
              <a:rPr lang="en-US" sz="2400" b="1" i="1" dirty="0" smtClean="0">
                <a:solidFill>
                  <a:srgbClr val="002060"/>
                </a:solidFill>
              </a:rPr>
              <a:t> / sep of powers</a:t>
            </a:r>
          </a:p>
          <a:p>
            <a:pPr lvl="3"/>
            <a:endParaRPr lang="en-US" sz="2400" b="1" i="1" dirty="0" smtClean="0">
              <a:solidFill>
                <a:srgbClr val="002060"/>
              </a:solidFill>
            </a:endParaRPr>
          </a:p>
          <a:p>
            <a:pPr lvl="2"/>
            <a:r>
              <a:rPr lang="en-US" sz="2400" b="1" i="1" dirty="0" smtClean="0">
                <a:solidFill>
                  <a:srgbClr val="002060"/>
                </a:solidFill>
              </a:rPr>
              <a:t>* sovereignty of the states / federal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gov</a:t>
            </a:r>
            <a:endParaRPr lang="en-US" sz="2400" b="1" i="1" dirty="0" smtClean="0">
              <a:solidFill>
                <a:srgbClr val="002060"/>
              </a:solidFill>
            </a:endParaRPr>
          </a:p>
          <a:p>
            <a:pPr lvl="3"/>
            <a:r>
              <a:rPr lang="en-US" sz="2400" b="1" i="1" dirty="0" smtClean="0">
                <a:solidFill>
                  <a:srgbClr val="002060"/>
                </a:solidFill>
              </a:rPr>
              <a:t>	= SUPREMACY CLAUSE!!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762000"/>
            <a:ext cx="8686800" cy="571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The Constitution of the United States</a:t>
            </a:r>
          </a:p>
          <a:p>
            <a:pPr algn="ctr"/>
            <a:endParaRPr lang="en-US" sz="24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Preamble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* We the People of the United States, in Order to 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* form a more perfect Union, 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* establish Justice, insure domestic Tranquility, 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* provide for the common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defence</a:t>
            </a:r>
            <a:r>
              <a:rPr lang="en-US" sz="2400" b="1" i="1" dirty="0" smtClean="0">
                <a:solidFill>
                  <a:srgbClr val="002060"/>
                </a:solidFill>
              </a:rPr>
              <a:t>, 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* promote the general Welfare, and 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* secure the Blessings of Liberty to ourselves and our Posterity, 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* do ordain and establish this Constitution for the United States of America.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50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295400"/>
            <a:ext cx="6553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need for a new government: * weaknesses of Articles period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events leading to the Constitutional Convention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Constitutional Convention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George Washington presides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Madison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secrecy rule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states min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Ratification: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federalists v. anti-federalists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4800" y="685800"/>
            <a:ext cx="2590800" cy="11430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Revolution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Constitution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 rot="1507283">
            <a:off x="1779077" y="3140268"/>
            <a:ext cx="3886200" cy="990600"/>
          </a:xfrm>
          <a:prstGeom prst="rightArrow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019800" y="4724400"/>
            <a:ext cx="2438400" cy="11430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Constitution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Constitution</a:t>
            </a:r>
            <a:br>
              <a:rPr lang="en-US" dirty="0" smtClean="0"/>
            </a:br>
            <a:r>
              <a:rPr lang="en-US" dirty="0" smtClean="0"/>
              <a:t>of the United States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structuring a new government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04800" y="685800"/>
            <a:ext cx="2590800" cy="11430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Revolution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Constitution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 rot="1507283">
            <a:off x="1779077" y="3140268"/>
            <a:ext cx="3886200" cy="990600"/>
          </a:xfrm>
          <a:prstGeom prst="rightArrow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019800" y="4724400"/>
            <a:ext cx="2438400" cy="11430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Constitution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191000" y="4114800"/>
            <a:ext cx="4419600" cy="2057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Theories of Government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Locke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Montesquieu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Rousseau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Hobbes / Hume /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715000" y="838200"/>
            <a:ext cx="2514600" cy="12954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>
                <a:solidFill>
                  <a:srgbClr val="002060"/>
                </a:solidFill>
              </a:rPr>
              <a:t>Natural Law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762000"/>
            <a:ext cx="4495800" cy="37338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Distribution of Power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Magna Charta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pilgrims &amp; self-government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English civil war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colonial government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French-Indian War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tension between colonies &amp; England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7" grpId="0" animBg="1"/>
      <p:bldP spid="9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419600" y="4114800"/>
            <a:ext cx="4419600" cy="20574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Declaration </a:t>
            </a:r>
            <a:r>
              <a:rPr lang="en-US" sz="2400" b="1" u="sng" smtClean="0">
                <a:solidFill>
                  <a:srgbClr val="002060"/>
                </a:solidFill>
              </a:rPr>
              <a:t>of Independence</a:t>
            </a: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affirms Natural Law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affirms self-government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533400"/>
            <a:ext cx="5791200" cy="2590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Articles of Confederation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loosely join independent states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affirms self-government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leads to problems...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52800" y="4419600"/>
            <a:ext cx="56388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inability of Congress to act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inability of Congress to tax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inability of Congress to manage debt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trade barriers &amp; taxes between states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rights of citizens subject to different rules of states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disunity between the states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 uiExpand="1" build="allAtOnce" animBg="1"/>
      <p:bldP spid="7" grpId="0" uiExpan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5791200" cy="34290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Annapolis Convention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George Washington frustrated by difficulties to trade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Washington invites Marylanders to discuss how to facilitate trade between the states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Maryland &amp; Virginia call all the states to gather at the Annapolis Convention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52800" y="4419600"/>
            <a:ext cx="56388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Annapolis Convention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first attempt to fix problems of Articles of Confederation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five states join at Annapolis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Annapolis Convention leads to calls for another, larger convention to re-work the Articles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 uiExpand="1" build="allAtOnce" animBg="1"/>
      <p:bldP spid="7" grpId="0" uiExpan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5791200" cy="34290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Shays’ Rebellion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Massachusetts farmers frustrated by unjust laws &amp; punishments for debtors rebel against the State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national Army is powerless to act without authority from the Continental Congress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52800" y="4419600"/>
            <a:ext cx="56388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Shays’ Rebellion scares elites &amp; leaders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incident demonstrates the weakness of the Articles of Confederation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need for a stronger, more unified national government leads to support for the Constitutional Convention called at Philadelphia later that year (1787)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 uiExpand="1" build="allAtOnce" animBg="1"/>
      <p:bldP spid="7" grpId="0" uiExpand="1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838200"/>
          <a:ext cx="8763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0"/>
            <a:ext cx="5334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constitutional convention</a:t>
            </a:r>
            <a:endParaRPr lang="en-US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0"/>
            <a:ext cx="5791200" cy="34290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rgbClr val="002060"/>
                </a:solidFill>
              </a:rPr>
              <a:t>Shays’ Rebellion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Massachusetts farmers frustrated by unjust laws &amp; punishments for debtors rebel against the State</a:t>
            </a:r>
          </a:p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national Army is powerless to act without authority from the Continental Congress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52800" y="4419600"/>
            <a:ext cx="5638800" cy="2209800"/>
          </a:xfrm>
          <a:prstGeom prst="roundRect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Shays’ Rebellion scares elites &amp; leaders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incident demonstrates the weakness of the Articles of Confederation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the need for a stronger, more unified national government leads to support for the Constitutional Convention called at Philadelphia later that year (1787)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8" grpId="0" build="allAtOnce" animBg="1"/>
      <p:bldP spid="7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921</TotalTime>
  <Words>1147</Words>
  <Application>Microsoft Office PowerPoint</Application>
  <PresentationFormat>On-screen Show (4:3)</PresentationFormat>
  <Paragraphs>292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constitutional convention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The Constitution of the United States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convention</dc:title>
  <dc:creator>Bromley</dc:creator>
  <cp:lastModifiedBy>Bromley</cp:lastModifiedBy>
  <cp:revision>10</cp:revision>
  <dcterms:created xsi:type="dcterms:W3CDTF">2009-10-12T19:14:17Z</dcterms:created>
  <dcterms:modified xsi:type="dcterms:W3CDTF">2010-01-14T02:00:14Z</dcterms:modified>
</cp:coreProperties>
</file>