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8" r:id="rId4"/>
    <p:sldId id="270" r:id="rId5"/>
    <p:sldId id="269" r:id="rId6"/>
    <p:sldId id="261" r:id="rId7"/>
    <p:sldId id="264" r:id="rId8"/>
    <p:sldId id="257" r:id="rId9"/>
    <p:sldId id="258" r:id="rId10"/>
    <p:sldId id="259" r:id="rId11"/>
    <p:sldId id="262" r:id="rId12"/>
    <p:sldId id="263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43" d="100"/>
          <a:sy n="43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EA9457-BE23-4DC0-8BE7-1D1CAE104FE3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B89AF0-8C61-4942-B47D-27FE3E71691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Stuff we have learned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Work in progress…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28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1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00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15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15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1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Contingency</a:t>
            </a:r>
          </a:p>
          <a:p>
            <a:r>
              <a:rPr lang="en-US" dirty="0" smtClean="0"/>
              <a:t>Maslow’s Hierarchy of Needs / Bloom’s Taxonomy</a:t>
            </a:r>
          </a:p>
          <a:p>
            <a:r>
              <a:rPr lang="en-US" dirty="0" smtClean="0"/>
              <a:t>Power / Distribution of Power</a:t>
            </a:r>
          </a:p>
          <a:p>
            <a:r>
              <a:rPr lang="en-US" dirty="0" smtClean="0"/>
              <a:t>Rule: legitimacy, authority, power</a:t>
            </a:r>
          </a:p>
          <a:p>
            <a:r>
              <a:rPr lang="en-US" dirty="0" smtClean="0"/>
              <a:t>Arbitrary rule</a:t>
            </a:r>
          </a:p>
          <a:p>
            <a:r>
              <a:rPr lang="en-US" dirty="0" smtClean="0"/>
              <a:t>Structures</a:t>
            </a:r>
          </a:p>
          <a:p>
            <a:r>
              <a:rPr lang="en-US" dirty="0" smtClean="0"/>
              <a:t>Efficacy</a:t>
            </a:r>
          </a:p>
          <a:p>
            <a:r>
              <a:rPr lang="en-US" dirty="0" smtClean="0"/>
              <a:t>Dissent</a:t>
            </a:r>
          </a:p>
          <a:p>
            <a:r>
              <a:rPr lang="en-US" dirty="0" smtClean="0"/>
              <a:t>Pluralism</a:t>
            </a:r>
          </a:p>
          <a:p>
            <a:r>
              <a:rPr lang="en-US" dirty="0" smtClean="0"/>
              <a:t>Self-rule</a:t>
            </a:r>
          </a:p>
        </p:txBody>
      </p:sp>
    </p:spTree>
    <p:extLst>
      <p:ext uri="{BB962C8B-B14F-4D97-AF65-F5344CB8AC3E}">
        <p14:creationId xmlns:p14="http://schemas.microsoft.com/office/powerpoint/2010/main" val="37233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0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 / Distribution of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06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Arbitrary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26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 v. Closed societies</a:t>
            </a:r>
          </a:p>
          <a:p>
            <a:pPr lvl="1"/>
            <a:r>
              <a:rPr lang="en-US" dirty="0" smtClean="0"/>
              <a:t>Sumer, China, Greece, Mongols, Rome, Italy, UK</a:t>
            </a:r>
          </a:p>
          <a:p>
            <a:r>
              <a:rPr lang="en-US" dirty="0" smtClean="0"/>
              <a:t>Pluralism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a value or a paradigm?</a:t>
            </a:r>
          </a:p>
          <a:p>
            <a:pPr lvl="2"/>
            <a:r>
              <a:rPr lang="en-US" dirty="0" smtClean="0"/>
              <a:t>Benefits = healthier society </a:t>
            </a:r>
          </a:p>
          <a:p>
            <a:pPr lvl="3"/>
            <a:r>
              <a:rPr lang="en-US" dirty="0" smtClean="0"/>
              <a:t>Challenging norms </a:t>
            </a:r>
          </a:p>
          <a:p>
            <a:pPr lvl="3"/>
            <a:r>
              <a:rPr lang="en-US" dirty="0" smtClean="0"/>
              <a:t>Distribution of power across society </a:t>
            </a:r>
          </a:p>
          <a:p>
            <a:pPr lvl="3"/>
            <a:r>
              <a:rPr lang="en-US" dirty="0" smtClean="0"/>
              <a:t>Diffusion of happiness</a:t>
            </a:r>
          </a:p>
          <a:p>
            <a:pPr lvl="3"/>
            <a:r>
              <a:rPr lang="en-US" dirty="0" smtClean="0"/>
              <a:t>Competition of ideas</a:t>
            </a:r>
          </a:p>
          <a:p>
            <a:pPr lvl="3"/>
            <a:r>
              <a:rPr lang="en-US" dirty="0" smtClean="0"/>
              <a:t>Inventions, trade, etc.</a:t>
            </a:r>
          </a:p>
          <a:p>
            <a:pPr lvl="3"/>
            <a:r>
              <a:rPr lang="en-US" dirty="0" smtClean="0"/>
              <a:t>Avoid atrophy &amp; decline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35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80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104</Words>
  <Application>Microsoft Office PowerPoint</Application>
  <PresentationFormat>On-screen Show (4:3)</PresentationFormat>
  <Paragraphs>34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Stuff we have learned</vt:lpstr>
      <vt:lpstr>Concepts</vt:lpstr>
      <vt:lpstr>Contingency</vt:lpstr>
      <vt:lpstr>Power / Distribution of Power</vt:lpstr>
      <vt:lpstr>Arbitrary Rule</vt:lpstr>
      <vt:lpstr>Efficacy</vt:lpstr>
      <vt:lpstr>Dissent</vt:lpstr>
      <vt:lpstr>Pluralism</vt:lpstr>
      <vt:lpstr>Self Rule</vt:lpstr>
      <vt:lpstr>Structures</vt:lpstr>
      <vt:lpstr>Faction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Stuff we have learned</dc:title>
  <dc:creator>Michael Bromley</dc:creator>
  <cp:lastModifiedBy>Michael Bromley</cp:lastModifiedBy>
  <cp:revision>4</cp:revision>
  <dcterms:created xsi:type="dcterms:W3CDTF">2013-07-06T15:06:40Z</dcterms:created>
  <dcterms:modified xsi:type="dcterms:W3CDTF">2013-07-07T16:47:28Z</dcterms:modified>
</cp:coreProperties>
</file>