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s/slide10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1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7.xml" ContentType="application/vnd.openxmlformats-officedocument.presentationml.notesSlide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notesSlides/notesSlide6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266" r:id="rId2"/>
    <p:sldId id="267" r:id="rId3"/>
    <p:sldId id="274" r:id="rId4"/>
    <p:sldId id="276" r:id="rId5"/>
    <p:sldId id="278" r:id="rId6"/>
    <p:sldId id="269" r:id="rId7"/>
    <p:sldId id="272" r:id="rId8"/>
    <p:sldId id="273" r:id="rId9"/>
    <p:sldId id="277" r:id="rId10"/>
    <p:sldId id="275" r:id="rId11"/>
    <p:sldId id="271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2" autoAdjust="0"/>
    <p:restoredTop sz="79250" autoAdjust="0"/>
  </p:normalViewPr>
  <p:slideViewPr>
    <p:cSldViewPr>
      <p:cViewPr varScale="1">
        <p:scale>
          <a:sx n="84" d="100"/>
          <a:sy n="84" d="100"/>
        </p:scale>
        <p:origin x="-72" y="-31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customXml" Target="../customXml/item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20" Type="http://schemas.openxmlformats.org/officeDocument/2006/relationships/customXml" Target="../customXml/item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customXml" Target="../customXml/item2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D819E50-B298-483C-92F9-15F42F2F5964}" type="datetimeFigureOut">
              <a:rPr lang="en-US" smtClean="0"/>
              <a:pPr/>
              <a:t>9/1/2011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A1DA30-037C-49DC-8A94-ECFD90B12BB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40639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A1DA30-037C-49DC-8A94-ECFD90B12BB4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A1DA30-037C-49DC-8A94-ECFD90B12BB4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A1DA30-037C-49DC-8A94-ECFD90B12BB4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A1DA30-037C-49DC-8A94-ECFD90B12BB4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A1DA30-037C-49DC-8A94-ECFD90B12BB4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A1DA30-037C-49DC-8A94-ECFD90B12BB4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A1DA30-037C-49DC-8A94-ECFD90B12BB4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A1DA30-037C-49DC-8A94-ECFD90B12BB4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A1DA30-037C-49DC-8A94-ECFD90B12BB4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A1DA30-037C-49DC-8A94-ECFD90B12BB4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A1DA30-037C-49DC-8A94-ECFD90B12BB4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16CBE-46C2-4E00-817A-F4E3F5D54C91}" type="datetimeFigureOut">
              <a:rPr lang="en-US" smtClean="0"/>
              <a:pPr/>
              <a:t>9/1/2011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93D58-503C-4C26-ACEF-97E15D091BF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16CBE-46C2-4E00-817A-F4E3F5D54C91}" type="datetimeFigureOut">
              <a:rPr lang="en-US" smtClean="0"/>
              <a:pPr/>
              <a:t>9/1/2011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93D58-503C-4C26-ACEF-97E15D091BF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16CBE-46C2-4E00-817A-F4E3F5D54C91}" type="datetimeFigureOut">
              <a:rPr lang="en-US" smtClean="0"/>
              <a:pPr/>
              <a:t>9/1/2011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93D58-503C-4C26-ACEF-97E15D091BF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16CBE-46C2-4E00-817A-F4E3F5D54C91}" type="datetimeFigureOut">
              <a:rPr lang="en-US" smtClean="0"/>
              <a:pPr/>
              <a:t>9/1/2011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93D58-503C-4C26-ACEF-97E15D091BF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16CBE-46C2-4E00-817A-F4E3F5D54C91}" type="datetimeFigureOut">
              <a:rPr lang="en-US" smtClean="0"/>
              <a:pPr/>
              <a:t>9/1/2011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93D58-503C-4C26-ACEF-97E15D091BF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16CBE-46C2-4E00-817A-F4E3F5D54C91}" type="datetimeFigureOut">
              <a:rPr lang="en-US" smtClean="0"/>
              <a:pPr/>
              <a:t>9/1/2011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93D58-503C-4C26-ACEF-97E15D091BF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16CBE-46C2-4E00-817A-F4E3F5D54C91}" type="datetimeFigureOut">
              <a:rPr lang="en-US" smtClean="0"/>
              <a:pPr/>
              <a:t>9/1/2011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93D58-503C-4C26-ACEF-97E15D091BF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16CBE-46C2-4E00-817A-F4E3F5D54C91}" type="datetimeFigureOut">
              <a:rPr lang="en-US" smtClean="0"/>
              <a:pPr/>
              <a:t>9/1/2011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93D58-503C-4C26-ACEF-97E15D091BF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16CBE-46C2-4E00-817A-F4E3F5D54C91}" type="datetimeFigureOut">
              <a:rPr lang="en-US" smtClean="0"/>
              <a:pPr/>
              <a:t>9/1/2011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93D58-503C-4C26-ACEF-97E15D091BF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16CBE-46C2-4E00-817A-F4E3F5D54C91}" type="datetimeFigureOut">
              <a:rPr lang="en-US" smtClean="0"/>
              <a:pPr/>
              <a:t>9/1/2011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93D58-503C-4C26-ACEF-97E15D091BF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16CBE-46C2-4E00-817A-F4E3F5D54C91}" type="datetimeFigureOut">
              <a:rPr lang="en-US" smtClean="0"/>
              <a:pPr/>
              <a:t>9/1/2011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A793D58-503C-4C26-ACEF-97E15D091BF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6816CBE-46C2-4E00-817A-F4E3F5D54C91}" type="datetimeFigureOut">
              <a:rPr lang="en-US" smtClean="0"/>
              <a:pPr/>
              <a:t>9/1/2011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A793D58-503C-4C26-ACEF-97E15D091BF5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jpeg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676400" y="1981200"/>
            <a:ext cx="64770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Bureaucracy </a:t>
            </a:r>
            <a:br>
              <a:rPr lang="en-US" sz="4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4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&amp;</a:t>
            </a:r>
            <a:br>
              <a:rPr lang="en-US" sz="4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4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Structures</a:t>
            </a:r>
            <a:endParaRPr lang="en-US" sz="3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524000" y="0"/>
            <a:ext cx="6477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Bureaucracy &amp; Structures</a:t>
            </a:r>
            <a:endParaRPr lang="en-US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524000" y="762000"/>
            <a:ext cx="5791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which is more important?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04800" y="1676400"/>
            <a:ext cx="8839200" cy="51398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u="sng" dirty="0" smtClean="0">
                <a:solidFill>
                  <a:srgbClr val="002060"/>
                </a:solidFill>
              </a:rPr>
              <a:t>				people?	or	structure?</a:t>
            </a:r>
          </a:p>
          <a:p>
            <a:r>
              <a:rPr lang="en-US" sz="2800" b="1" i="1" dirty="0" smtClean="0">
                <a:solidFill>
                  <a:srgbClr val="002060"/>
                </a:solidFill>
              </a:rPr>
              <a:t>Sargon				</a:t>
            </a:r>
            <a:r>
              <a:rPr lang="en-US" sz="2800" b="1" dirty="0" smtClean="0">
                <a:solidFill>
                  <a:srgbClr val="002060"/>
                </a:solidFill>
                <a:sym typeface="WP IconicSymbolsA"/>
              </a:rPr>
              <a:t></a:t>
            </a:r>
            <a:r>
              <a:rPr lang="en-US" sz="2800" b="1" i="1" dirty="0" smtClean="0">
                <a:solidFill>
                  <a:srgbClr val="002060"/>
                </a:solidFill>
              </a:rPr>
              <a:t>		</a:t>
            </a:r>
            <a:r>
              <a:rPr lang="en-US" sz="2800" b="1" dirty="0" smtClean="0">
                <a:solidFill>
                  <a:srgbClr val="002060"/>
                </a:solidFill>
                <a:sym typeface="WP IconicSymbolsA"/>
              </a:rPr>
              <a:t></a:t>
            </a:r>
            <a:r>
              <a:rPr lang="en-US" sz="2800" b="1" i="1" dirty="0" smtClean="0">
                <a:solidFill>
                  <a:srgbClr val="002060"/>
                </a:solidFill>
                <a:sym typeface="WP IconicSymbolsA"/>
              </a:rPr>
              <a:t> </a:t>
            </a:r>
          </a:p>
          <a:p>
            <a:r>
              <a:rPr lang="en-US" sz="2800" b="1" i="1" dirty="0" smtClean="0">
                <a:solidFill>
                  <a:srgbClr val="002060"/>
                </a:solidFill>
                <a:sym typeface="WP IconicSymbolsA"/>
              </a:rPr>
              <a:t>		</a:t>
            </a:r>
            <a:r>
              <a:rPr lang="en-US" b="1" i="1" dirty="0" smtClean="0">
                <a:solidFill>
                  <a:srgbClr val="002060"/>
                </a:solidFill>
                <a:sym typeface="WP IconicSymbolsA"/>
              </a:rPr>
              <a:t>&gt;&gt; ruled by personality, didn’t make lasting structure</a:t>
            </a:r>
            <a:endParaRPr lang="en-US" b="1" i="1" dirty="0" smtClean="0">
              <a:solidFill>
                <a:srgbClr val="002060"/>
              </a:solidFill>
            </a:endParaRPr>
          </a:p>
          <a:p>
            <a:r>
              <a:rPr lang="en-US" sz="2800" b="1" i="1" dirty="0" smtClean="0">
                <a:solidFill>
                  <a:srgbClr val="002060"/>
                </a:solidFill>
              </a:rPr>
              <a:t>Hammurabi			</a:t>
            </a:r>
            <a:r>
              <a:rPr lang="en-US" sz="2800" b="1" dirty="0" smtClean="0">
                <a:solidFill>
                  <a:srgbClr val="002060"/>
                </a:solidFill>
                <a:sym typeface="WP IconicSymbolsA"/>
              </a:rPr>
              <a:t>		  the Code</a:t>
            </a:r>
          </a:p>
          <a:p>
            <a:r>
              <a:rPr lang="en-US" sz="2800" b="1" i="1" dirty="0" smtClean="0">
                <a:solidFill>
                  <a:srgbClr val="002060"/>
                </a:solidFill>
                <a:sym typeface="WP IconicSymbolsA"/>
              </a:rPr>
              <a:t>					</a:t>
            </a:r>
            <a:r>
              <a:rPr lang="en-US" sz="2800" b="1" i="1" dirty="0" smtClean="0">
                <a:solidFill>
                  <a:srgbClr val="002060"/>
                </a:solidFill>
              </a:rPr>
              <a:t>		</a:t>
            </a:r>
            <a:r>
              <a:rPr lang="en-US" sz="2800" b="1" dirty="0" smtClean="0">
                <a:solidFill>
                  <a:srgbClr val="002060"/>
                </a:solidFill>
                <a:sym typeface="WP IconicSymbolsA"/>
              </a:rPr>
              <a:t>  but... </a:t>
            </a:r>
          </a:p>
          <a:p>
            <a:pPr lvl="4"/>
            <a:r>
              <a:rPr lang="en-US" b="1" i="1" dirty="0" smtClean="0">
                <a:solidFill>
                  <a:srgbClr val="002060"/>
                </a:solidFill>
                <a:sym typeface="WP IconicSymbolsA"/>
              </a:rPr>
              <a:t>&gt;&gt; built legal structure, but didn’t make any other lasting structures</a:t>
            </a:r>
          </a:p>
          <a:p>
            <a:r>
              <a:rPr lang="en-US" sz="2800" b="1" i="1" dirty="0" smtClean="0">
                <a:solidFill>
                  <a:srgbClr val="002060"/>
                </a:solidFill>
              </a:rPr>
              <a:t>George Washington		</a:t>
            </a:r>
            <a:r>
              <a:rPr lang="en-US" sz="2800" b="1" i="1" dirty="0" smtClean="0">
                <a:solidFill>
                  <a:srgbClr val="002060"/>
                </a:solidFill>
                <a:sym typeface="WP IconicSymbolsA"/>
              </a:rPr>
              <a:t></a:t>
            </a:r>
            <a:r>
              <a:rPr lang="en-US" sz="2800" b="1" dirty="0" smtClean="0">
                <a:solidFill>
                  <a:srgbClr val="002060"/>
                </a:solidFill>
                <a:sym typeface="WP IconicSymbolsA"/>
              </a:rPr>
              <a:t>		</a:t>
            </a:r>
            <a:r>
              <a:rPr lang="en-US" sz="3600" b="1" dirty="0" smtClean="0">
                <a:solidFill>
                  <a:srgbClr val="002060"/>
                </a:solidFill>
                <a:sym typeface="WP IconicSymbolsA"/>
              </a:rPr>
              <a:t> </a:t>
            </a:r>
            <a:r>
              <a:rPr lang="en-US" sz="2800" b="1" dirty="0" smtClean="0">
                <a:solidFill>
                  <a:srgbClr val="002060"/>
                </a:solidFill>
                <a:sym typeface="WP IconicSymbolsA"/>
              </a:rPr>
              <a:t></a:t>
            </a:r>
          </a:p>
          <a:p>
            <a:pPr lvl="4"/>
            <a:r>
              <a:rPr lang="en-US" b="1" i="1" dirty="0" smtClean="0">
                <a:solidFill>
                  <a:srgbClr val="002060"/>
                </a:solidFill>
              </a:rPr>
              <a:t>&gt;&gt; personality shaped his nation, and he turned the presidency into an office, not a man</a:t>
            </a:r>
          </a:p>
          <a:p>
            <a:r>
              <a:rPr lang="en-US" sz="2800" b="1" i="1" dirty="0" smtClean="0">
                <a:solidFill>
                  <a:srgbClr val="002060"/>
                </a:solidFill>
              </a:rPr>
              <a:t>Barack Obama			</a:t>
            </a:r>
            <a:r>
              <a:rPr lang="en-US" sz="2800" b="1" dirty="0" smtClean="0">
                <a:solidFill>
                  <a:srgbClr val="002060"/>
                </a:solidFill>
                <a:sym typeface="WP IconicSymbolsA"/>
              </a:rPr>
              <a:t>		</a:t>
            </a:r>
            <a:r>
              <a:rPr lang="en-US" sz="4000" b="1" i="1" dirty="0" smtClean="0">
                <a:solidFill>
                  <a:srgbClr val="002060"/>
                </a:solidFill>
                <a:sym typeface="WP IconicSymbolsA"/>
              </a:rPr>
              <a:t>?</a:t>
            </a:r>
          </a:p>
          <a:p>
            <a:pPr lvl="4"/>
            <a:r>
              <a:rPr lang="en-US" b="1" i="1" dirty="0" smtClean="0">
                <a:solidFill>
                  <a:srgbClr val="002060"/>
                </a:solidFill>
                <a:sym typeface="WP IconicSymbolsA"/>
              </a:rPr>
              <a:t>&gt;&gt; personality got elected, but according to existing structures; will he make lasting change in American structures?</a:t>
            </a:r>
            <a:endParaRPr lang="en-US" b="1" i="1" dirty="0" smtClean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524000" y="0"/>
            <a:ext cx="6477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Bureaucracy &amp; Structures</a:t>
            </a:r>
            <a:endParaRPr lang="en-US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276600" y="3200400"/>
            <a:ext cx="2362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- end -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524000" y="0"/>
            <a:ext cx="6477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Bureaucracy &amp; Structures</a:t>
            </a:r>
            <a:endParaRPr lang="en-US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524000" y="2178784"/>
            <a:ext cx="7086600" cy="21852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bureaucracy</a:t>
            </a:r>
          </a:p>
          <a:p>
            <a:pPr algn="ctr"/>
            <a:endParaRPr lang="en-US" sz="3600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en-US" sz="3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system or structure for organizing and doing something</a:t>
            </a:r>
            <a:endParaRPr lang="en-US" sz="32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allAtOnce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524000" y="0"/>
            <a:ext cx="6477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Bureaucracy &amp; Structures</a:t>
            </a:r>
            <a:endParaRPr lang="en-US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" name="Picture 4" descr="bureau_chest-of-drawers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81000" y="3124200"/>
            <a:ext cx="2743200" cy="29718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219200" y="1066800"/>
            <a:ext cx="708660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bureaucracy</a:t>
            </a:r>
            <a:endParaRPr lang="en-US" sz="3200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en-US" sz="3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system or structure for organizing and doing something</a:t>
            </a:r>
            <a:endParaRPr lang="en-US" sz="32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7" name="Picture 3" descr="C:\Users\mlb\AppData\Local\Microsoft\Internet Explorer\temporary internet files_mlb\Temporary Internet Files\Content.IE5\1COH72ZL\MCj04040350000[1]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553200" y="3429000"/>
            <a:ext cx="1644650" cy="1841500"/>
          </a:xfrm>
          <a:prstGeom prst="rect">
            <a:avLst/>
          </a:prstGeom>
          <a:noFill/>
        </p:spPr>
      </p:pic>
      <p:sp>
        <p:nvSpPr>
          <p:cNvPr id="8" name="TextBox 7"/>
          <p:cNvSpPr txBox="1"/>
          <p:nvPr/>
        </p:nvSpPr>
        <p:spPr>
          <a:xfrm>
            <a:off x="3276600" y="3657600"/>
            <a:ext cx="32766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bureaus of government</a:t>
            </a:r>
            <a: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</a:p>
          <a:p>
            <a:pPr lvl="1"/>
            <a: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* Federal </a:t>
            </a:r>
            <a: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Bureau of Investigation</a:t>
            </a:r>
            <a:b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* Bureau of Printing &amp; Engraving</a:t>
            </a:r>
          </a:p>
          <a:p>
            <a:pPr lvl="1"/>
            <a:endParaRPr lang="en-US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2000" b="1" i="1" dirty="0" smtClean="0">
                <a:solidFill>
                  <a:srgbClr val="002060"/>
                </a:solidFill>
              </a:rPr>
              <a:t>The offices and functions of the government = the government bureaucracy</a:t>
            </a:r>
            <a:endParaRPr lang="en-US" sz="2000" b="1" i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524000" y="0"/>
            <a:ext cx="6477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Bureaucracy &amp; Structures</a:t>
            </a:r>
            <a:endParaRPr lang="en-US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" name="Picture 4" descr="bureau_chest-of-drawers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81000" y="3124200"/>
            <a:ext cx="2743200" cy="2971800"/>
          </a:xfrm>
          <a:prstGeom prst="rect">
            <a:avLst/>
          </a:prstGeom>
        </p:spPr>
      </p:pic>
      <p:pic>
        <p:nvPicPr>
          <p:cNvPr id="7" name="Picture 3" descr="C:\Users\mlb\AppData\Local\Microsoft\Internet Explorer\temporary internet files_mlb\Temporary Internet Files\Content.IE5\1COH72ZL\MCj04040350000[1]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553200" y="3429000"/>
            <a:ext cx="1644650" cy="1841500"/>
          </a:xfrm>
          <a:prstGeom prst="rect">
            <a:avLst/>
          </a:prstGeom>
          <a:noFill/>
        </p:spPr>
      </p:pic>
      <p:sp>
        <p:nvSpPr>
          <p:cNvPr id="8" name="TextBox 7"/>
          <p:cNvSpPr txBox="1"/>
          <p:nvPr/>
        </p:nvSpPr>
        <p:spPr>
          <a:xfrm>
            <a:off x="3288890" y="3733800"/>
            <a:ext cx="32766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bureaucracies can be private, as well:</a:t>
            </a:r>
          </a:p>
          <a:p>
            <a:pPr algn="ctr"/>
            <a:endParaRPr lang="en-US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en-US" sz="2000" b="1" i="1" dirty="0" smtClean="0">
                <a:solidFill>
                  <a:srgbClr val="002060"/>
                </a:solidFill>
              </a:rPr>
              <a:t>* business bureaucracy</a:t>
            </a:r>
          </a:p>
          <a:p>
            <a:pPr algn="ctr"/>
            <a:endParaRPr lang="en-US" sz="2000" b="1" i="1" dirty="0" smtClean="0">
              <a:solidFill>
                <a:srgbClr val="002060"/>
              </a:solidFill>
            </a:endParaRPr>
          </a:p>
          <a:p>
            <a:pPr algn="ctr"/>
            <a:r>
              <a:rPr lang="en-US" sz="2000" b="1" i="1" dirty="0" smtClean="0">
                <a:solidFill>
                  <a:srgbClr val="002060"/>
                </a:solidFill>
              </a:rPr>
              <a:t>* </a:t>
            </a:r>
            <a:r>
              <a:rPr lang="en-US" sz="2000" b="1" i="1" dirty="0" smtClean="0">
                <a:solidFill>
                  <a:srgbClr val="002060"/>
                </a:solidFill>
              </a:rPr>
              <a:t>school or university bureaucracy</a:t>
            </a:r>
            <a:endParaRPr lang="en-US" sz="2000" b="1" i="1" dirty="0">
              <a:solidFill>
                <a:srgbClr val="00206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219200" y="1066800"/>
            <a:ext cx="708660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bureaucracy</a:t>
            </a:r>
            <a:endParaRPr lang="en-US" sz="3200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en-US" sz="3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system or structure for organizing and doing something</a:t>
            </a:r>
            <a:endParaRPr lang="en-US" sz="32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524000" y="0"/>
            <a:ext cx="6477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Bureaucracy &amp; Structures</a:t>
            </a:r>
            <a:endParaRPr lang="en-US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066800" y="1447800"/>
            <a:ext cx="70866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structure</a:t>
            </a:r>
          </a:p>
          <a:p>
            <a:pPr algn="ctr"/>
            <a:endParaRPr lang="en-US" sz="3600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en-US" sz="3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rules, systems, traditions, organizations that set and guide the form of a society</a:t>
            </a:r>
            <a:endParaRPr lang="en-US" sz="32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026" name="Picture 2" descr="C:\Users\mlb\AppData\Local\Microsoft\Internet Explorer\temporary internet files_mlb\Temporary Internet Files\Content.IE5\CLUJY1RT\MC900149511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4492782"/>
            <a:ext cx="3143061" cy="21275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mlb\AppData\Local\Microsoft\Internet Explorer\temporary internet files_mlb\Temporary Internet Files\Content.IE5\CLUJY1RT\MC910216344[1]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8600" y="4764346"/>
            <a:ext cx="1767254" cy="15844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C:\Users\mlb\AppData\Local\Microsoft\Internet Explorer\temporary internet files_mlb\Temporary Internet Files\Content.IE5\C9G4MHMV\MP900399309[1]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1735" y="4560463"/>
            <a:ext cx="2718583" cy="17883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905718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allAtOnce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524000" y="0"/>
            <a:ext cx="6477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Bureaucracy &amp; Structures</a:t>
            </a:r>
            <a:endParaRPr lang="en-US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524000" y="1143000"/>
            <a:ext cx="5791200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 history...</a:t>
            </a:r>
          </a:p>
          <a:p>
            <a:endParaRPr lang="en-US" sz="3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which is more important?</a:t>
            </a:r>
          </a:p>
          <a:p>
            <a:pPr algn="ctr"/>
            <a:endParaRPr lang="en-US" sz="3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people?</a:t>
            </a:r>
          </a:p>
          <a:p>
            <a:pPr algn="ctr"/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or </a:t>
            </a:r>
            <a:endParaRPr lang="en-US" sz="4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structures?</a:t>
            </a:r>
            <a:endParaRPr lang="en-US" sz="3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524000" y="0"/>
            <a:ext cx="6477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Bureaucracy &amp; Structures</a:t>
            </a:r>
            <a:endParaRPr lang="en-US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752600" y="1676400"/>
            <a:ext cx="640080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bureaucracies are established to make a function or service permanent, and not dependent on people</a:t>
            </a:r>
            <a:endParaRPr lang="en-US" sz="32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524000" y="0"/>
            <a:ext cx="6477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Bureaucracy &amp; Structures</a:t>
            </a:r>
            <a:endParaRPr lang="en-US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524000" y="1143000"/>
            <a:ext cx="5791200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 bureaucracy...</a:t>
            </a:r>
          </a:p>
          <a:p>
            <a:endParaRPr lang="en-US" sz="3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/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* the structure is more important than the people</a:t>
            </a:r>
          </a:p>
          <a:p>
            <a:pPr lvl="1"/>
            <a:endParaRPr lang="en-US" sz="3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/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* the people fill in the offices and functions</a:t>
            </a:r>
          </a:p>
          <a:p>
            <a:pPr lvl="1"/>
            <a:endParaRPr lang="en-US" sz="3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/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* the structure sets what the people do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524000" y="0"/>
            <a:ext cx="6477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Bureaucracy &amp; Structures</a:t>
            </a:r>
            <a:endParaRPr lang="en-US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752600" y="1676400"/>
            <a:ext cx="64008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but...</a:t>
            </a:r>
          </a:p>
          <a:p>
            <a:endParaRPr lang="en-US" sz="3200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32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people create bureaucracies &amp; structures....</a:t>
            </a:r>
          </a:p>
          <a:p>
            <a:endParaRPr lang="en-US" sz="3200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32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= Leadership &amp; Choices</a:t>
            </a:r>
            <a:endParaRPr lang="en-US" sz="32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6B9C18EC454A943946E788AC64BBD03" ma:contentTypeVersion="0" ma:contentTypeDescription="Create a new document." ma:contentTypeScope="" ma:versionID="70e7e46e171f3eca6317a3511463d371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c64490b4aec6201516c3a874156f37b2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68D3773-F732-4091-8970-103226914E88}"/>
</file>

<file path=customXml/itemProps2.xml><?xml version="1.0" encoding="utf-8"?>
<ds:datastoreItem xmlns:ds="http://schemas.openxmlformats.org/officeDocument/2006/customXml" ds:itemID="{FAA19A32-7887-4DE4-A58A-95B5580C663E}"/>
</file>

<file path=customXml/itemProps3.xml><?xml version="1.0" encoding="utf-8"?>
<ds:datastoreItem xmlns:ds="http://schemas.openxmlformats.org/officeDocument/2006/customXml" ds:itemID="{8DFB0678-940B-4550-BE88-0A3F71E484A8}"/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3059</TotalTime>
  <Words>188</Words>
  <Application>Microsoft Office PowerPoint</Application>
  <PresentationFormat>On-screen Show (4:3)</PresentationFormat>
  <Paragraphs>73</Paragraphs>
  <Slides>11</Slides>
  <Notes>11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Flow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mlb</dc:creator>
  <cp:lastModifiedBy>Bromley</cp:lastModifiedBy>
  <cp:revision>83</cp:revision>
  <dcterms:created xsi:type="dcterms:W3CDTF">2008-03-04T18:17:36Z</dcterms:created>
  <dcterms:modified xsi:type="dcterms:W3CDTF">2011-09-01T20:21:55Z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0x01010096B9C18EC454A943946E788AC64BBD03</vt:lpwstr>
  </property>
</Properties>
</file>