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6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B32B97-86E5-4EE5-B160-DBFDED122713}" type="doc">
      <dgm:prSet loTypeId="urn:microsoft.com/office/officeart/2005/8/layout/pyramid3" loCatId="pyramid" qsTypeId="urn:microsoft.com/office/officeart/2005/8/quickstyle/simple1" qsCatId="simple" csTypeId="urn:microsoft.com/office/officeart/2005/8/colors/accent1_5" csCatId="accent1" phldr="1"/>
      <dgm:spPr/>
    </dgm:pt>
    <dgm:pt modelId="{C66C53D9-84A3-463E-9BFE-CD99359097F3}">
      <dgm:prSet phldrT="[Text]" custT="1"/>
      <dgm:spPr/>
      <dgm:t>
        <a:bodyPr/>
        <a:lstStyle/>
        <a:p>
          <a:r>
            <a:rPr lang="en-US" sz="2400" b="1" dirty="0" smtClean="0"/>
            <a:t>Highest Level Thought:</a:t>
          </a:r>
          <a:r>
            <a:rPr lang="en-US" sz="1500" dirty="0" smtClean="0"/>
            <a:t/>
          </a:r>
          <a:br>
            <a:rPr lang="en-US" sz="1500" dirty="0" smtClean="0"/>
          </a:br>
          <a:r>
            <a:rPr lang="en-US" sz="1800" dirty="0" smtClean="0"/>
            <a:t>- evaluates &amp; gives more meaning</a:t>
          </a:r>
          <a:br>
            <a:rPr lang="en-US" sz="1800" dirty="0" smtClean="0"/>
          </a:br>
          <a:r>
            <a:rPr lang="en-US" sz="1800" dirty="0" smtClean="0"/>
            <a:t>- measures &amp; compares</a:t>
          </a:r>
          <a:br>
            <a:rPr lang="en-US" sz="1800" dirty="0" smtClean="0"/>
          </a:br>
          <a:r>
            <a:rPr lang="en-US" sz="1800" dirty="0" smtClean="0"/>
            <a:t>- draws conclusions &amp; looks for consequence</a:t>
          </a:r>
          <a:endParaRPr lang="en-US" sz="1800" dirty="0"/>
        </a:p>
      </dgm:t>
    </dgm:pt>
    <dgm:pt modelId="{0977F286-5F48-4079-9E4C-396D663AE122}" type="parTrans" cxnId="{1034D01A-A04F-4A41-803A-2746C4F0D1A9}">
      <dgm:prSet/>
      <dgm:spPr/>
      <dgm:t>
        <a:bodyPr/>
        <a:lstStyle/>
        <a:p>
          <a:endParaRPr lang="en-US"/>
        </a:p>
      </dgm:t>
    </dgm:pt>
    <dgm:pt modelId="{36E09ECB-837E-4B1F-9326-20A15B6FF6A7}" type="sibTrans" cxnId="{1034D01A-A04F-4A41-803A-2746C4F0D1A9}">
      <dgm:prSet/>
      <dgm:spPr/>
      <dgm:t>
        <a:bodyPr/>
        <a:lstStyle/>
        <a:p>
          <a:endParaRPr lang="en-US"/>
        </a:p>
      </dgm:t>
    </dgm:pt>
    <dgm:pt modelId="{E3E66DED-2B68-4421-BBAC-1E0F824D72CC}">
      <dgm:prSet phldrT="[Text]" custT="1"/>
      <dgm:spPr/>
      <dgm:t>
        <a:bodyPr/>
        <a:lstStyle/>
        <a:p>
          <a:r>
            <a:rPr lang="en-US" sz="2400" b="1" dirty="0" smtClean="0"/>
            <a:t>Remembers:</a:t>
          </a:r>
          <a:r>
            <a:rPr lang="en-US" sz="2500" dirty="0" smtClean="0"/>
            <a:t/>
          </a:r>
          <a:br>
            <a:rPr lang="en-US" sz="2500" dirty="0" smtClean="0"/>
          </a:br>
          <a:r>
            <a:rPr lang="en-US" sz="1800" dirty="0" smtClean="0"/>
            <a:t>- facts</a:t>
          </a:r>
          <a:br>
            <a:rPr lang="en-US" sz="1800" dirty="0" smtClean="0"/>
          </a:br>
          <a:r>
            <a:rPr lang="en-US" sz="1800" dirty="0" smtClean="0"/>
            <a:t>- definitions</a:t>
          </a:r>
          <a:endParaRPr lang="en-US" sz="1800" dirty="0"/>
        </a:p>
      </dgm:t>
    </dgm:pt>
    <dgm:pt modelId="{35A95722-B3B5-4DDF-B8C9-9370FC6E8A79}" type="parTrans" cxnId="{20A9202C-ABF5-4D6D-A62B-B0DC4B2B9A3A}">
      <dgm:prSet/>
      <dgm:spPr/>
      <dgm:t>
        <a:bodyPr/>
        <a:lstStyle/>
        <a:p>
          <a:endParaRPr lang="en-US"/>
        </a:p>
      </dgm:t>
    </dgm:pt>
    <dgm:pt modelId="{72D1A72B-0FA1-42C9-85A4-DD253593E4A2}" type="sibTrans" cxnId="{20A9202C-ABF5-4D6D-A62B-B0DC4B2B9A3A}">
      <dgm:prSet/>
      <dgm:spPr/>
      <dgm:t>
        <a:bodyPr/>
        <a:lstStyle/>
        <a:p>
          <a:endParaRPr lang="en-US"/>
        </a:p>
      </dgm:t>
    </dgm:pt>
    <dgm:pt modelId="{E073BA24-1B1C-4AA2-9658-26E46CBCFD51}">
      <dgm:prSet phldrT="[Text]" custT="1"/>
      <dgm:spPr/>
      <dgm:t>
        <a:bodyPr/>
        <a:lstStyle/>
        <a:p>
          <a:r>
            <a:rPr lang="en-US" sz="2400" b="1" dirty="0" smtClean="0"/>
            <a:t>Wrong:</a:t>
          </a:r>
          <a:r>
            <a:rPr lang="en-US" sz="2500" dirty="0" smtClean="0"/>
            <a:t/>
          </a:r>
          <a:br>
            <a:rPr lang="en-US" sz="2500" dirty="0" smtClean="0"/>
          </a:br>
          <a:r>
            <a:rPr lang="en-US" sz="1800" dirty="0" smtClean="0"/>
            <a:t>- incorrect</a:t>
          </a:r>
          <a:br>
            <a:rPr lang="en-US" sz="1800" dirty="0" smtClean="0"/>
          </a:br>
          <a:r>
            <a:rPr lang="en-US" sz="1800" dirty="0" smtClean="0"/>
            <a:t>- not related</a:t>
          </a:r>
          <a:endParaRPr lang="en-US" sz="1800" dirty="0"/>
        </a:p>
      </dgm:t>
    </dgm:pt>
    <dgm:pt modelId="{06E1188D-BF1C-419E-852C-447A472395B2}" type="parTrans" cxnId="{816F6110-D408-41BA-8DF4-B2151804B2FA}">
      <dgm:prSet/>
      <dgm:spPr/>
      <dgm:t>
        <a:bodyPr/>
        <a:lstStyle/>
        <a:p>
          <a:endParaRPr lang="en-US"/>
        </a:p>
      </dgm:t>
    </dgm:pt>
    <dgm:pt modelId="{78257E1C-2B05-40AE-962B-74AE697BBE0A}" type="sibTrans" cxnId="{816F6110-D408-41BA-8DF4-B2151804B2FA}">
      <dgm:prSet/>
      <dgm:spPr/>
      <dgm:t>
        <a:bodyPr/>
        <a:lstStyle/>
        <a:p>
          <a:endParaRPr lang="en-US"/>
        </a:p>
      </dgm:t>
    </dgm:pt>
    <dgm:pt modelId="{A5E50C3F-3DC5-456F-9B75-1C95EC1235EB}">
      <dgm:prSet phldrT="[Text]" custT="1"/>
      <dgm:spPr/>
      <dgm:t>
        <a:bodyPr/>
        <a:lstStyle/>
        <a:p>
          <a:r>
            <a:rPr lang="en-US" sz="2400" b="1" dirty="0" smtClean="0"/>
            <a:t>Understands:</a:t>
          </a:r>
          <a:r>
            <a:rPr lang="en-US" sz="2400" dirty="0" smtClean="0"/>
            <a:t/>
          </a:r>
          <a:br>
            <a:rPr lang="en-US" sz="2400" dirty="0" smtClean="0"/>
          </a:br>
          <a:r>
            <a:rPr lang="en-US" sz="1800" dirty="0" smtClean="0"/>
            <a:t>- shows meaning</a:t>
          </a:r>
          <a:br>
            <a:rPr lang="en-US" sz="1800" dirty="0" smtClean="0"/>
          </a:br>
          <a:r>
            <a:rPr lang="en-US" sz="1800" dirty="0" smtClean="0"/>
            <a:t>- uses ideas</a:t>
          </a:r>
          <a:endParaRPr lang="en-US" sz="1800" dirty="0"/>
        </a:p>
      </dgm:t>
    </dgm:pt>
    <dgm:pt modelId="{5D439818-1142-418A-B0A9-4D04168B3646}" type="parTrans" cxnId="{1D6ADDF1-F2E4-4ECA-935E-4A32E6D65C0E}">
      <dgm:prSet/>
      <dgm:spPr/>
      <dgm:t>
        <a:bodyPr/>
        <a:lstStyle/>
        <a:p>
          <a:endParaRPr lang="en-US"/>
        </a:p>
      </dgm:t>
    </dgm:pt>
    <dgm:pt modelId="{8E8031B9-A179-4A56-87AA-D3E79431B143}" type="sibTrans" cxnId="{1D6ADDF1-F2E4-4ECA-935E-4A32E6D65C0E}">
      <dgm:prSet/>
      <dgm:spPr/>
      <dgm:t>
        <a:bodyPr/>
        <a:lstStyle/>
        <a:p>
          <a:endParaRPr lang="en-US"/>
        </a:p>
      </dgm:t>
    </dgm:pt>
    <dgm:pt modelId="{58B8FFB0-B575-4930-9578-CA27B1BA50C0}">
      <dgm:prSet phldrT="[Text]" custT="1"/>
      <dgm:spPr/>
      <dgm:t>
        <a:bodyPr/>
        <a:lstStyle/>
        <a:p>
          <a:r>
            <a:rPr lang="en-US" sz="2400" b="1" dirty="0" smtClean="0"/>
            <a:t>Strong Thinking:</a:t>
          </a:r>
          <a:r>
            <a:rPr lang="en-US" sz="1900" dirty="0" smtClean="0"/>
            <a:t/>
          </a:r>
          <a:br>
            <a:rPr lang="en-US" sz="1900" dirty="0" smtClean="0"/>
          </a:br>
          <a:r>
            <a:rPr lang="en-US" sz="1800" dirty="0" smtClean="0"/>
            <a:t>- compares &amp; applies</a:t>
          </a:r>
          <a:br>
            <a:rPr lang="en-US" sz="1800" dirty="0" smtClean="0"/>
          </a:br>
          <a:r>
            <a:rPr lang="en-US" sz="1800" dirty="0" smtClean="0"/>
            <a:t>- analysis : looks into</a:t>
          </a:r>
          <a:br>
            <a:rPr lang="en-US" sz="1800" dirty="0" smtClean="0"/>
          </a:br>
          <a:r>
            <a:rPr lang="en-US" sz="1800" dirty="0" smtClean="0"/>
            <a:t>- draws conclusions</a:t>
          </a:r>
          <a:endParaRPr lang="en-US" sz="1800" dirty="0"/>
        </a:p>
      </dgm:t>
    </dgm:pt>
    <dgm:pt modelId="{7647DEFF-37DA-42C2-AADE-AF5EA1BFC4C6}" type="parTrans" cxnId="{35D40DA4-0C35-4012-A0C0-19C0CC1AB819}">
      <dgm:prSet/>
      <dgm:spPr/>
      <dgm:t>
        <a:bodyPr/>
        <a:lstStyle/>
        <a:p>
          <a:endParaRPr lang="en-US"/>
        </a:p>
      </dgm:t>
    </dgm:pt>
    <dgm:pt modelId="{705B6227-D336-420C-82B6-47F006B876A2}" type="sibTrans" cxnId="{35D40DA4-0C35-4012-A0C0-19C0CC1AB819}">
      <dgm:prSet/>
      <dgm:spPr/>
      <dgm:t>
        <a:bodyPr/>
        <a:lstStyle/>
        <a:p>
          <a:endParaRPr lang="en-US"/>
        </a:p>
      </dgm:t>
    </dgm:pt>
    <dgm:pt modelId="{3081D1F8-7DD5-4006-B131-EEE7E1D31A75}" type="pres">
      <dgm:prSet presAssocID="{B2B32B97-86E5-4EE5-B160-DBFDED122713}" presName="Name0" presStyleCnt="0">
        <dgm:presLayoutVars>
          <dgm:dir/>
          <dgm:animLvl val="lvl"/>
          <dgm:resizeHandles val="exact"/>
        </dgm:presLayoutVars>
      </dgm:prSet>
      <dgm:spPr/>
    </dgm:pt>
    <dgm:pt modelId="{505846D0-CC8C-4BBC-BD2A-FD28F606F095}" type="pres">
      <dgm:prSet presAssocID="{C66C53D9-84A3-463E-9BFE-CD99359097F3}" presName="Name8" presStyleCnt="0"/>
      <dgm:spPr/>
    </dgm:pt>
    <dgm:pt modelId="{50F9F6A0-C0A0-499D-8CE4-635C19A9A326}" type="pres">
      <dgm:prSet presAssocID="{C66C53D9-84A3-463E-9BFE-CD99359097F3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555D6-F4B6-42D0-8724-466F5C4C569E}" type="pres">
      <dgm:prSet presAssocID="{C66C53D9-84A3-463E-9BFE-CD99359097F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B851AB-1D63-4296-BB52-D0756EF44F10}" type="pres">
      <dgm:prSet presAssocID="{58B8FFB0-B575-4930-9578-CA27B1BA50C0}" presName="Name8" presStyleCnt="0"/>
      <dgm:spPr/>
    </dgm:pt>
    <dgm:pt modelId="{2C1C5B2F-2909-409C-B79D-7B81499400D9}" type="pres">
      <dgm:prSet presAssocID="{58B8FFB0-B575-4930-9578-CA27B1BA50C0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ED75E-418C-433E-BA93-1EE41B26727E}" type="pres">
      <dgm:prSet presAssocID="{58B8FFB0-B575-4930-9578-CA27B1BA50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2F5D4-80B6-40A8-ABA0-EE776934AB8C}" type="pres">
      <dgm:prSet presAssocID="{A5E50C3F-3DC5-456F-9B75-1C95EC1235EB}" presName="Name8" presStyleCnt="0"/>
      <dgm:spPr/>
    </dgm:pt>
    <dgm:pt modelId="{E1249900-96D0-4ACA-996F-2A830F77E764}" type="pres">
      <dgm:prSet presAssocID="{A5E50C3F-3DC5-456F-9B75-1C95EC1235EB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018E89-4595-4D5F-8F33-5574639AC91C}" type="pres">
      <dgm:prSet presAssocID="{A5E50C3F-3DC5-456F-9B75-1C95EC1235E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68970F-FB82-4A5D-ADCF-B24DA9763D10}" type="pres">
      <dgm:prSet presAssocID="{E3E66DED-2B68-4421-BBAC-1E0F824D72CC}" presName="Name8" presStyleCnt="0"/>
      <dgm:spPr/>
    </dgm:pt>
    <dgm:pt modelId="{874FC4D9-B0E9-4790-918B-94761D0FC8C9}" type="pres">
      <dgm:prSet presAssocID="{E3E66DED-2B68-4421-BBAC-1E0F824D72CC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BE26C3-8107-48DD-9EA5-29DAC63B6C50}" type="pres">
      <dgm:prSet presAssocID="{E3E66DED-2B68-4421-BBAC-1E0F824D72C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A4058-F1CB-4B9D-9D07-4E63F60322E4}" type="pres">
      <dgm:prSet presAssocID="{E073BA24-1B1C-4AA2-9658-26E46CBCFD51}" presName="Name8" presStyleCnt="0"/>
      <dgm:spPr/>
    </dgm:pt>
    <dgm:pt modelId="{98B3820B-4809-4B5B-936C-3ED973A708FC}" type="pres">
      <dgm:prSet presAssocID="{E073BA24-1B1C-4AA2-9658-26E46CBCFD51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DAC102-BDF0-4D45-80BC-2E70085176E1}" type="pres">
      <dgm:prSet presAssocID="{E073BA24-1B1C-4AA2-9658-26E46CBCFD5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433398-4551-4279-A0A4-2FC89B4C9EC1}" type="presOf" srcId="{E073BA24-1B1C-4AA2-9658-26E46CBCFD51}" destId="{98B3820B-4809-4B5B-936C-3ED973A708FC}" srcOrd="0" destOrd="0" presId="urn:microsoft.com/office/officeart/2005/8/layout/pyramid3"/>
    <dgm:cxn modelId="{16F7DB43-FB77-4ACB-9390-DA68A5461AC8}" type="presOf" srcId="{58B8FFB0-B575-4930-9578-CA27B1BA50C0}" destId="{2C1C5B2F-2909-409C-B79D-7B81499400D9}" srcOrd="0" destOrd="0" presId="urn:microsoft.com/office/officeart/2005/8/layout/pyramid3"/>
    <dgm:cxn modelId="{816F6110-D408-41BA-8DF4-B2151804B2FA}" srcId="{B2B32B97-86E5-4EE5-B160-DBFDED122713}" destId="{E073BA24-1B1C-4AA2-9658-26E46CBCFD51}" srcOrd="4" destOrd="0" parTransId="{06E1188D-BF1C-419E-852C-447A472395B2}" sibTransId="{78257E1C-2B05-40AE-962B-74AE697BBE0A}"/>
    <dgm:cxn modelId="{8B6805AC-81DC-4BCC-8339-1DF5035637E1}" type="presOf" srcId="{E073BA24-1B1C-4AA2-9658-26E46CBCFD51}" destId="{18DAC102-BDF0-4D45-80BC-2E70085176E1}" srcOrd="1" destOrd="0" presId="urn:microsoft.com/office/officeart/2005/8/layout/pyramid3"/>
    <dgm:cxn modelId="{E7F0EA73-5DBC-4199-9354-5901B2A3706B}" type="presOf" srcId="{C66C53D9-84A3-463E-9BFE-CD99359097F3}" destId="{EF3555D6-F4B6-42D0-8724-466F5C4C569E}" srcOrd="1" destOrd="0" presId="urn:microsoft.com/office/officeart/2005/8/layout/pyramid3"/>
    <dgm:cxn modelId="{2E3A9BFE-D8D9-4637-B41B-20DCFD8C27F8}" type="presOf" srcId="{58B8FFB0-B575-4930-9578-CA27B1BA50C0}" destId="{050ED75E-418C-433E-BA93-1EE41B26727E}" srcOrd="1" destOrd="0" presId="urn:microsoft.com/office/officeart/2005/8/layout/pyramid3"/>
    <dgm:cxn modelId="{1034D01A-A04F-4A41-803A-2746C4F0D1A9}" srcId="{B2B32B97-86E5-4EE5-B160-DBFDED122713}" destId="{C66C53D9-84A3-463E-9BFE-CD99359097F3}" srcOrd="0" destOrd="0" parTransId="{0977F286-5F48-4079-9E4C-396D663AE122}" sibTransId="{36E09ECB-837E-4B1F-9326-20A15B6FF6A7}"/>
    <dgm:cxn modelId="{20A9202C-ABF5-4D6D-A62B-B0DC4B2B9A3A}" srcId="{B2B32B97-86E5-4EE5-B160-DBFDED122713}" destId="{E3E66DED-2B68-4421-BBAC-1E0F824D72CC}" srcOrd="3" destOrd="0" parTransId="{35A95722-B3B5-4DDF-B8C9-9370FC6E8A79}" sibTransId="{72D1A72B-0FA1-42C9-85A4-DD253593E4A2}"/>
    <dgm:cxn modelId="{1D6ADDF1-F2E4-4ECA-935E-4A32E6D65C0E}" srcId="{B2B32B97-86E5-4EE5-B160-DBFDED122713}" destId="{A5E50C3F-3DC5-456F-9B75-1C95EC1235EB}" srcOrd="2" destOrd="0" parTransId="{5D439818-1142-418A-B0A9-4D04168B3646}" sibTransId="{8E8031B9-A179-4A56-87AA-D3E79431B143}"/>
    <dgm:cxn modelId="{B4F9CF6B-9917-4412-931E-C16CE8045A49}" type="presOf" srcId="{B2B32B97-86E5-4EE5-B160-DBFDED122713}" destId="{3081D1F8-7DD5-4006-B131-EEE7E1D31A75}" srcOrd="0" destOrd="0" presId="urn:microsoft.com/office/officeart/2005/8/layout/pyramid3"/>
    <dgm:cxn modelId="{6EB9E70B-7E25-40F9-BB9D-F52BD18C016B}" type="presOf" srcId="{C66C53D9-84A3-463E-9BFE-CD99359097F3}" destId="{50F9F6A0-C0A0-499D-8CE4-635C19A9A326}" srcOrd="0" destOrd="0" presId="urn:microsoft.com/office/officeart/2005/8/layout/pyramid3"/>
    <dgm:cxn modelId="{A2816BEF-6381-4DE5-9AA4-DBC836228AAE}" type="presOf" srcId="{A5E50C3F-3DC5-456F-9B75-1C95EC1235EB}" destId="{F4018E89-4595-4D5F-8F33-5574639AC91C}" srcOrd="1" destOrd="0" presId="urn:microsoft.com/office/officeart/2005/8/layout/pyramid3"/>
    <dgm:cxn modelId="{66C8C108-E17B-4300-BA1A-3063E2799B26}" type="presOf" srcId="{A5E50C3F-3DC5-456F-9B75-1C95EC1235EB}" destId="{E1249900-96D0-4ACA-996F-2A830F77E764}" srcOrd="0" destOrd="0" presId="urn:microsoft.com/office/officeart/2005/8/layout/pyramid3"/>
    <dgm:cxn modelId="{35D40DA4-0C35-4012-A0C0-19C0CC1AB819}" srcId="{B2B32B97-86E5-4EE5-B160-DBFDED122713}" destId="{58B8FFB0-B575-4930-9578-CA27B1BA50C0}" srcOrd="1" destOrd="0" parTransId="{7647DEFF-37DA-42C2-AADE-AF5EA1BFC4C6}" sibTransId="{705B6227-D336-420C-82B6-47F006B876A2}"/>
    <dgm:cxn modelId="{184F0997-4DE1-47E3-AA05-BAC22778A2DA}" type="presOf" srcId="{E3E66DED-2B68-4421-BBAC-1E0F824D72CC}" destId="{98BE26C3-8107-48DD-9EA5-29DAC63B6C50}" srcOrd="1" destOrd="0" presId="urn:microsoft.com/office/officeart/2005/8/layout/pyramid3"/>
    <dgm:cxn modelId="{FB36A2C3-7444-49D2-AB7E-9AE4FD9AFAFC}" type="presOf" srcId="{E3E66DED-2B68-4421-BBAC-1E0F824D72CC}" destId="{874FC4D9-B0E9-4790-918B-94761D0FC8C9}" srcOrd="0" destOrd="0" presId="urn:microsoft.com/office/officeart/2005/8/layout/pyramid3"/>
    <dgm:cxn modelId="{27453346-B88F-4C72-B96F-B513067C9D05}" type="presParOf" srcId="{3081D1F8-7DD5-4006-B131-EEE7E1D31A75}" destId="{505846D0-CC8C-4BBC-BD2A-FD28F606F095}" srcOrd="0" destOrd="0" presId="urn:microsoft.com/office/officeart/2005/8/layout/pyramid3"/>
    <dgm:cxn modelId="{E342AA24-966C-41DF-8D28-6A26CC3C8C6C}" type="presParOf" srcId="{505846D0-CC8C-4BBC-BD2A-FD28F606F095}" destId="{50F9F6A0-C0A0-499D-8CE4-635C19A9A326}" srcOrd="0" destOrd="0" presId="urn:microsoft.com/office/officeart/2005/8/layout/pyramid3"/>
    <dgm:cxn modelId="{8B5259C3-26FC-490E-999B-9767ECBC7978}" type="presParOf" srcId="{505846D0-CC8C-4BBC-BD2A-FD28F606F095}" destId="{EF3555D6-F4B6-42D0-8724-466F5C4C569E}" srcOrd="1" destOrd="0" presId="urn:microsoft.com/office/officeart/2005/8/layout/pyramid3"/>
    <dgm:cxn modelId="{252D2D41-2E15-4732-84B2-54E2CBE56A11}" type="presParOf" srcId="{3081D1F8-7DD5-4006-B131-EEE7E1D31A75}" destId="{2CB851AB-1D63-4296-BB52-D0756EF44F10}" srcOrd="1" destOrd="0" presId="urn:microsoft.com/office/officeart/2005/8/layout/pyramid3"/>
    <dgm:cxn modelId="{6B0C53BB-B050-4420-B3C5-0AB811ED68DE}" type="presParOf" srcId="{2CB851AB-1D63-4296-BB52-D0756EF44F10}" destId="{2C1C5B2F-2909-409C-B79D-7B81499400D9}" srcOrd="0" destOrd="0" presId="urn:microsoft.com/office/officeart/2005/8/layout/pyramid3"/>
    <dgm:cxn modelId="{1BED7472-B448-4019-82F5-6F8591C2EEED}" type="presParOf" srcId="{2CB851AB-1D63-4296-BB52-D0756EF44F10}" destId="{050ED75E-418C-433E-BA93-1EE41B26727E}" srcOrd="1" destOrd="0" presId="urn:microsoft.com/office/officeart/2005/8/layout/pyramid3"/>
    <dgm:cxn modelId="{85C16541-78BC-4316-A869-9692CC821107}" type="presParOf" srcId="{3081D1F8-7DD5-4006-B131-EEE7E1D31A75}" destId="{0672F5D4-80B6-40A8-ABA0-EE776934AB8C}" srcOrd="2" destOrd="0" presId="urn:microsoft.com/office/officeart/2005/8/layout/pyramid3"/>
    <dgm:cxn modelId="{93C5C336-F419-442F-916F-A808919FFABE}" type="presParOf" srcId="{0672F5D4-80B6-40A8-ABA0-EE776934AB8C}" destId="{E1249900-96D0-4ACA-996F-2A830F77E764}" srcOrd="0" destOrd="0" presId="urn:microsoft.com/office/officeart/2005/8/layout/pyramid3"/>
    <dgm:cxn modelId="{25319D33-CE4D-4D36-8410-8BC6FB4763A8}" type="presParOf" srcId="{0672F5D4-80B6-40A8-ABA0-EE776934AB8C}" destId="{F4018E89-4595-4D5F-8F33-5574639AC91C}" srcOrd="1" destOrd="0" presId="urn:microsoft.com/office/officeart/2005/8/layout/pyramid3"/>
    <dgm:cxn modelId="{A4849254-E175-45EC-BD02-1BAD793794E2}" type="presParOf" srcId="{3081D1F8-7DD5-4006-B131-EEE7E1D31A75}" destId="{5968970F-FB82-4A5D-ADCF-B24DA9763D10}" srcOrd="3" destOrd="0" presId="urn:microsoft.com/office/officeart/2005/8/layout/pyramid3"/>
    <dgm:cxn modelId="{FBAA5B2C-942D-4B4C-9E65-BDDD221A3E60}" type="presParOf" srcId="{5968970F-FB82-4A5D-ADCF-B24DA9763D10}" destId="{874FC4D9-B0E9-4790-918B-94761D0FC8C9}" srcOrd="0" destOrd="0" presId="urn:microsoft.com/office/officeart/2005/8/layout/pyramid3"/>
    <dgm:cxn modelId="{44280391-08FF-4D1F-BFC9-68E1BD4A08A3}" type="presParOf" srcId="{5968970F-FB82-4A5D-ADCF-B24DA9763D10}" destId="{98BE26C3-8107-48DD-9EA5-29DAC63B6C50}" srcOrd="1" destOrd="0" presId="urn:microsoft.com/office/officeart/2005/8/layout/pyramid3"/>
    <dgm:cxn modelId="{21928FED-BC9F-4396-825D-F25BB1846060}" type="presParOf" srcId="{3081D1F8-7DD5-4006-B131-EEE7E1D31A75}" destId="{8C2A4058-F1CB-4B9D-9D07-4E63F60322E4}" srcOrd="4" destOrd="0" presId="urn:microsoft.com/office/officeart/2005/8/layout/pyramid3"/>
    <dgm:cxn modelId="{5548631F-AE34-49F2-8ACB-7040388226F4}" type="presParOf" srcId="{8C2A4058-F1CB-4B9D-9D07-4E63F60322E4}" destId="{98B3820B-4809-4B5B-936C-3ED973A708FC}" srcOrd="0" destOrd="0" presId="urn:microsoft.com/office/officeart/2005/8/layout/pyramid3"/>
    <dgm:cxn modelId="{2C3C7615-C11E-4643-896A-99BE7938CE4A}" type="presParOf" srcId="{8C2A4058-F1CB-4B9D-9D07-4E63F60322E4}" destId="{18DAC102-BDF0-4D45-80BC-2E70085176E1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F9F6A0-C0A0-499D-8CE4-635C19A9A326}">
      <dsp:nvSpPr>
        <dsp:cNvPr id="0" name=""/>
        <dsp:cNvSpPr/>
      </dsp:nvSpPr>
      <dsp:spPr>
        <a:xfrm rot="10800000">
          <a:off x="0" y="0"/>
          <a:ext cx="8610600" cy="1188720"/>
        </a:xfrm>
        <a:prstGeom prst="trapezoid">
          <a:avLst>
            <a:gd name="adj" fmla="val 72436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Highest Level Thought:</a:t>
          </a:r>
          <a:r>
            <a:rPr lang="en-US" sz="1500" kern="1200" dirty="0" smtClean="0"/>
            <a:t/>
          </a:r>
          <a:br>
            <a:rPr lang="en-US" sz="1500" kern="1200" dirty="0" smtClean="0"/>
          </a:br>
          <a:r>
            <a:rPr lang="en-US" sz="1800" kern="1200" dirty="0" smtClean="0"/>
            <a:t>- evaluates &amp; gives more meaning</a:t>
          </a:r>
          <a:br>
            <a:rPr lang="en-US" sz="1800" kern="1200" dirty="0" smtClean="0"/>
          </a:br>
          <a:r>
            <a:rPr lang="en-US" sz="1800" kern="1200" dirty="0" smtClean="0"/>
            <a:t>- measures &amp; compares</a:t>
          </a:r>
          <a:br>
            <a:rPr lang="en-US" sz="1800" kern="1200" dirty="0" smtClean="0"/>
          </a:br>
          <a:r>
            <a:rPr lang="en-US" sz="1800" kern="1200" dirty="0" smtClean="0"/>
            <a:t>- draws conclusions &amp; looks for consequence</a:t>
          </a:r>
          <a:endParaRPr lang="en-US" sz="1800" kern="1200" dirty="0"/>
        </a:p>
      </dsp:txBody>
      <dsp:txXfrm>
        <a:off x="1506854" y="0"/>
        <a:ext cx="5596890" cy="1188720"/>
      </dsp:txXfrm>
    </dsp:sp>
    <dsp:sp modelId="{2C1C5B2F-2909-409C-B79D-7B81499400D9}">
      <dsp:nvSpPr>
        <dsp:cNvPr id="0" name=""/>
        <dsp:cNvSpPr/>
      </dsp:nvSpPr>
      <dsp:spPr>
        <a:xfrm rot="10800000">
          <a:off x="861059" y="1188719"/>
          <a:ext cx="6888480" cy="1188720"/>
        </a:xfrm>
        <a:prstGeom prst="trapezoid">
          <a:avLst>
            <a:gd name="adj" fmla="val 72436"/>
          </a:avLst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Strong Thinking:</a:t>
          </a:r>
          <a:r>
            <a:rPr lang="en-US" sz="1900" kern="1200" dirty="0" smtClean="0"/>
            <a:t/>
          </a:r>
          <a:br>
            <a:rPr lang="en-US" sz="1900" kern="1200" dirty="0" smtClean="0"/>
          </a:br>
          <a:r>
            <a:rPr lang="en-US" sz="1800" kern="1200" dirty="0" smtClean="0"/>
            <a:t>- compares &amp; applies</a:t>
          </a:r>
          <a:br>
            <a:rPr lang="en-US" sz="1800" kern="1200" dirty="0" smtClean="0"/>
          </a:br>
          <a:r>
            <a:rPr lang="en-US" sz="1800" kern="1200" dirty="0" smtClean="0"/>
            <a:t>- analysis : looks into</a:t>
          </a:r>
          <a:br>
            <a:rPr lang="en-US" sz="1800" kern="1200" dirty="0" smtClean="0"/>
          </a:br>
          <a:r>
            <a:rPr lang="en-US" sz="1800" kern="1200" dirty="0" smtClean="0"/>
            <a:t>- draws conclusions</a:t>
          </a:r>
          <a:endParaRPr lang="en-US" sz="1800" kern="1200" dirty="0"/>
        </a:p>
      </dsp:txBody>
      <dsp:txXfrm>
        <a:off x="2066543" y="1188719"/>
        <a:ext cx="4477512" cy="1188720"/>
      </dsp:txXfrm>
    </dsp:sp>
    <dsp:sp modelId="{E1249900-96D0-4ACA-996F-2A830F77E764}">
      <dsp:nvSpPr>
        <dsp:cNvPr id="0" name=""/>
        <dsp:cNvSpPr/>
      </dsp:nvSpPr>
      <dsp:spPr>
        <a:xfrm rot="10800000">
          <a:off x="1722119" y="2377439"/>
          <a:ext cx="5166360" cy="1188720"/>
        </a:xfrm>
        <a:prstGeom prst="trapezoid">
          <a:avLst>
            <a:gd name="adj" fmla="val 72436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Understands:</a:t>
          </a:r>
          <a:r>
            <a:rPr lang="en-US" sz="2400" kern="1200" dirty="0" smtClean="0"/>
            <a:t/>
          </a:r>
          <a:br>
            <a:rPr lang="en-US" sz="2400" kern="1200" dirty="0" smtClean="0"/>
          </a:br>
          <a:r>
            <a:rPr lang="en-US" sz="1800" kern="1200" dirty="0" smtClean="0"/>
            <a:t>- shows meaning</a:t>
          </a:r>
          <a:br>
            <a:rPr lang="en-US" sz="1800" kern="1200" dirty="0" smtClean="0"/>
          </a:br>
          <a:r>
            <a:rPr lang="en-US" sz="1800" kern="1200" dirty="0" smtClean="0"/>
            <a:t>- uses ideas</a:t>
          </a:r>
          <a:endParaRPr lang="en-US" sz="1800" kern="1200" dirty="0"/>
        </a:p>
      </dsp:txBody>
      <dsp:txXfrm>
        <a:off x="2626232" y="2377439"/>
        <a:ext cx="3358134" cy="1188720"/>
      </dsp:txXfrm>
    </dsp:sp>
    <dsp:sp modelId="{874FC4D9-B0E9-4790-918B-94761D0FC8C9}">
      <dsp:nvSpPr>
        <dsp:cNvPr id="0" name=""/>
        <dsp:cNvSpPr/>
      </dsp:nvSpPr>
      <dsp:spPr>
        <a:xfrm rot="10800000">
          <a:off x="2583180" y="3566159"/>
          <a:ext cx="3444240" cy="1188720"/>
        </a:xfrm>
        <a:prstGeom prst="trapezoid">
          <a:avLst>
            <a:gd name="adj" fmla="val 72436"/>
          </a:avLst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Remembers:</a:t>
          </a:r>
          <a:r>
            <a:rPr lang="en-US" sz="2500" kern="1200" dirty="0" smtClean="0"/>
            <a:t/>
          </a:r>
          <a:br>
            <a:rPr lang="en-US" sz="2500" kern="1200" dirty="0" smtClean="0"/>
          </a:br>
          <a:r>
            <a:rPr lang="en-US" sz="1800" kern="1200" dirty="0" smtClean="0"/>
            <a:t>- facts</a:t>
          </a:r>
          <a:br>
            <a:rPr lang="en-US" sz="1800" kern="1200" dirty="0" smtClean="0"/>
          </a:br>
          <a:r>
            <a:rPr lang="en-US" sz="1800" kern="1200" dirty="0" smtClean="0"/>
            <a:t>- definitions</a:t>
          </a:r>
          <a:endParaRPr lang="en-US" sz="1800" kern="1200" dirty="0"/>
        </a:p>
      </dsp:txBody>
      <dsp:txXfrm>
        <a:off x="3185921" y="3566159"/>
        <a:ext cx="2238756" cy="1188720"/>
      </dsp:txXfrm>
    </dsp:sp>
    <dsp:sp modelId="{98B3820B-4809-4B5B-936C-3ED973A708FC}">
      <dsp:nvSpPr>
        <dsp:cNvPr id="0" name=""/>
        <dsp:cNvSpPr/>
      </dsp:nvSpPr>
      <dsp:spPr>
        <a:xfrm rot="10800000">
          <a:off x="3444240" y="4754880"/>
          <a:ext cx="1722120" cy="1188720"/>
        </a:xfrm>
        <a:prstGeom prst="trapezoid">
          <a:avLst>
            <a:gd name="adj" fmla="val 72436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Wrong:</a:t>
          </a:r>
          <a:r>
            <a:rPr lang="en-US" sz="2500" kern="1200" dirty="0" smtClean="0"/>
            <a:t/>
          </a:r>
          <a:br>
            <a:rPr lang="en-US" sz="2500" kern="1200" dirty="0" smtClean="0"/>
          </a:br>
          <a:r>
            <a:rPr lang="en-US" sz="1800" kern="1200" dirty="0" smtClean="0"/>
            <a:t>- incorrect</a:t>
          </a:r>
          <a:br>
            <a:rPr lang="en-US" sz="1800" kern="1200" dirty="0" smtClean="0"/>
          </a:br>
          <a:r>
            <a:rPr lang="en-US" sz="1800" kern="1200" dirty="0" smtClean="0"/>
            <a:t>- not related</a:t>
          </a:r>
          <a:endParaRPr lang="en-US" sz="1800" kern="1200" dirty="0"/>
        </a:p>
      </dsp:txBody>
      <dsp:txXfrm>
        <a:off x="3444240" y="4754880"/>
        <a:ext cx="1722120" cy="1188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BD09F-6874-4D28-A07C-513FC43D2653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59410-1908-4039-9CF3-B198D521D5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0"/>
            <a:ext cx="7772400" cy="1470025"/>
          </a:xfrm>
        </p:spPr>
        <p:txBody>
          <a:bodyPr anchor="t"/>
          <a:lstStyle/>
          <a:p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thoughtfulness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228600" y="762000"/>
          <a:ext cx="86106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72400" y="457200"/>
            <a:ext cx="121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Grade: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A</a:t>
            </a:r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B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C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 smtClean="0"/>
              <a:t>D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r>
              <a:rPr lang="en-US" sz="2400" b="1" dirty="0" smtClean="0"/>
              <a:t>F</a:t>
            </a:r>
            <a:endParaRPr 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21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thoughtfulness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thoughtfulness</dc:title>
  <dc:creator>Bromley</dc:creator>
  <cp:lastModifiedBy>Bromley</cp:lastModifiedBy>
  <cp:revision>1</cp:revision>
  <dcterms:created xsi:type="dcterms:W3CDTF">2011-01-13T14:33:04Z</dcterms:created>
  <dcterms:modified xsi:type="dcterms:W3CDTF">2011-01-13T16:59:45Z</dcterms:modified>
</cp:coreProperties>
</file>