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3" r:id="rId6"/>
    <p:sldId id="261" r:id="rId7"/>
    <p:sldId id="260"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16C444A-91D9-4D3B-9C6E-811BB1E77D83}" type="datetimeFigureOut">
              <a:rPr lang="en-US" smtClean="0"/>
              <a:t>7/11/2013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C63319C-27FA-4B18-9F71-829889C6E59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6C444A-91D9-4D3B-9C6E-811BB1E77D83}" type="datetimeFigureOut">
              <a:rPr lang="en-US" smtClean="0"/>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3319C-27FA-4B18-9F71-829889C6E59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6C444A-91D9-4D3B-9C6E-811BB1E77D83}" type="datetimeFigureOut">
              <a:rPr lang="en-US" smtClean="0"/>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3319C-27FA-4B18-9F71-829889C6E59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6C444A-91D9-4D3B-9C6E-811BB1E77D83}" type="datetimeFigureOut">
              <a:rPr lang="en-US" smtClean="0"/>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3319C-27FA-4B18-9F71-829889C6E59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16C444A-91D9-4D3B-9C6E-811BB1E77D83}" type="datetimeFigureOut">
              <a:rPr lang="en-US" smtClean="0"/>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3319C-27FA-4B18-9F71-829889C6E59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6C444A-91D9-4D3B-9C6E-811BB1E77D83}" type="datetimeFigureOut">
              <a:rPr lang="en-US" smtClean="0"/>
              <a:t>7/11/2013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63319C-27FA-4B18-9F71-829889C6E59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16C444A-91D9-4D3B-9C6E-811BB1E77D83}" type="datetimeFigureOut">
              <a:rPr lang="en-US" smtClean="0"/>
              <a:t>7/11/2013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63319C-27FA-4B18-9F71-829889C6E59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16C444A-91D9-4D3B-9C6E-811BB1E77D83}" type="datetimeFigureOut">
              <a:rPr lang="en-US" smtClean="0"/>
              <a:t>7/11/2013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63319C-27FA-4B18-9F71-829889C6E59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6C444A-91D9-4D3B-9C6E-811BB1E77D83}" type="datetimeFigureOut">
              <a:rPr lang="en-US" smtClean="0"/>
              <a:t>7/11/2013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63319C-27FA-4B18-9F71-829889C6E5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6C444A-91D9-4D3B-9C6E-811BB1E77D83}" type="datetimeFigureOut">
              <a:rPr lang="en-US" smtClean="0"/>
              <a:t>7/11/2013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63319C-27FA-4B18-9F71-829889C6E59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16C444A-91D9-4D3B-9C6E-811BB1E77D83}" type="datetimeFigureOut">
              <a:rPr lang="en-US" smtClean="0"/>
              <a:t>7/11/2013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C63319C-27FA-4B18-9F71-829889C6E59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16C444A-91D9-4D3B-9C6E-811BB1E77D83}" type="datetimeFigureOut">
              <a:rPr lang="en-US" smtClean="0"/>
              <a:t>7/11/2013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C63319C-27FA-4B18-9F71-829889C6E59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Walmart</a:t>
            </a:r>
            <a:endParaRPr lang="en-US" dirty="0"/>
          </a:p>
        </p:txBody>
      </p:sp>
      <p:sp>
        <p:nvSpPr>
          <p:cNvPr id="3" name="Subtitle 2"/>
          <p:cNvSpPr>
            <a:spLocks noGrp="1"/>
          </p:cNvSpPr>
          <p:nvPr>
            <p:ph type="subTitle" idx="1"/>
          </p:nvPr>
        </p:nvSpPr>
        <p:spPr/>
        <p:txBody>
          <a:bodyPr/>
          <a:lstStyle/>
          <a:p>
            <a:r>
              <a:rPr lang="en-US" dirty="0" smtClean="0"/>
              <a:t>Good? Evil? </a:t>
            </a:r>
            <a:endParaRPr lang="en-US" dirty="0"/>
          </a:p>
        </p:txBody>
      </p:sp>
    </p:spTree>
    <p:extLst>
      <p:ext uri="{BB962C8B-B14F-4D97-AF65-F5344CB8AC3E}">
        <p14:creationId xmlns:p14="http://schemas.microsoft.com/office/powerpoint/2010/main" val="3686752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Good? Evil?</a:t>
            </a:r>
            <a:endParaRPr lang="en-US" dirty="0"/>
          </a:p>
        </p:txBody>
      </p:sp>
      <p:sp>
        <p:nvSpPr>
          <p:cNvPr id="3" name="Content Placeholder 2"/>
          <p:cNvSpPr>
            <a:spLocks noGrp="1"/>
          </p:cNvSpPr>
          <p:nvPr>
            <p:ph idx="1"/>
          </p:nvPr>
        </p:nvSpPr>
        <p:spPr/>
        <p:txBody>
          <a:bodyPr/>
          <a:lstStyle/>
          <a:p>
            <a:pPr marL="0" indent="0" algn="ctr">
              <a:buNone/>
            </a:pPr>
            <a:r>
              <a:rPr lang="en-US" sz="3600" dirty="0" smtClean="0"/>
              <a:t>Or are you just emotional about it?</a:t>
            </a:r>
            <a:endParaRPr lang="en-US" dirty="0" smtClean="0"/>
          </a:p>
          <a:p>
            <a:pPr marL="0" indent="0" algn="ctr">
              <a:buNone/>
            </a:pPr>
            <a:endParaRPr lang="en-US" i="1" dirty="0" smtClean="0"/>
          </a:p>
          <a:p>
            <a:pPr marL="0" indent="0" algn="ctr">
              <a:buNone/>
            </a:pPr>
            <a:r>
              <a:rPr lang="en-US" i="1" dirty="0" smtClean="0"/>
              <a:t>(and why is anyone buying from </a:t>
            </a:r>
            <a:br>
              <a:rPr lang="en-US" i="1" dirty="0" smtClean="0"/>
            </a:br>
            <a:r>
              <a:rPr lang="en-US" i="1" dirty="0" smtClean="0"/>
              <a:t>retail anymore, anyway?)</a:t>
            </a:r>
            <a:endParaRPr lang="en-US" i="1" dirty="0"/>
          </a:p>
        </p:txBody>
      </p:sp>
    </p:spTree>
    <p:extLst>
      <p:ext uri="{BB962C8B-B14F-4D97-AF65-F5344CB8AC3E}">
        <p14:creationId xmlns:p14="http://schemas.microsoft.com/office/powerpoint/2010/main" val="4142242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Conditions</a:t>
            </a:r>
            <a:endParaRPr lang="en-US" dirty="0"/>
          </a:p>
        </p:txBody>
      </p:sp>
      <p:sp>
        <p:nvSpPr>
          <p:cNvPr id="3" name="Content Placeholder 2"/>
          <p:cNvSpPr>
            <a:spLocks noGrp="1"/>
          </p:cNvSpPr>
          <p:nvPr>
            <p:ph idx="1"/>
          </p:nvPr>
        </p:nvSpPr>
        <p:spPr/>
        <p:txBody>
          <a:bodyPr>
            <a:normAutofit/>
          </a:bodyPr>
          <a:lstStyle/>
          <a:p>
            <a:r>
              <a:rPr lang="en-US" dirty="0" smtClean="0"/>
              <a:t>Suburban sprawl</a:t>
            </a:r>
          </a:p>
          <a:p>
            <a:r>
              <a:rPr lang="en-US" dirty="0" smtClean="0"/>
              <a:t>Interstates </a:t>
            </a:r>
          </a:p>
          <a:p>
            <a:pPr lvl="1"/>
            <a:r>
              <a:rPr lang="en-US" dirty="0" smtClean="0"/>
              <a:t>killing local businesses!</a:t>
            </a:r>
          </a:p>
          <a:p>
            <a:r>
              <a:rPr lang="en-US" dirty="0" smtClean="0"/>
              <a:t>Business model: strict discounting</a:t>
            </a:r>
          </a:p>
          <a:p>
            <a:r>
              <a:rPr lang="en-US" dirty="0" smtClean="0"/>
              <a:t>Shipping containers (</a:t>
            </a:r>
            <a:r>
              <a:rPr lang="en-US" dirty="0" err="1" smtClean="0"/>
              <a:t>SeaLand</a:t>
            </a:r>
            <a:r>
              <a:rPr lang="en-US" dirty="0" smtClean="0"/>
              <a:t> Corp)</a:t>
            </a:r>
          </a:p>
          <a:p>
            <a:r>
              <a:rPr lang="en-US" dirty="0" smtClean="0"/>
              <a:t>Distribution genius</a:t>
            </a:r>
          </a:p>
          <a:p>
            <a:r>
              <a:rPr lang="en-US" dirty="0" smtClean="0"/>
              <a:t>Scanners</a:t>
            </a:r>
          </a:p>
          <a:p>
            <a:r>
              <a:rPr lang="en-US" dirty="0" smtClean="0"/>
              <a:t>Consumer preference</a:t>
            </a:r>
          </a:p>
          <a:p>
            <a:r>
              <a:rPr lang="en-US" dirty="0" smtClean="0"/>
              <a:t>Available and willing labor force</a:t>
            </a:r>
          </a:p>
          <a:p>
            <a:endParaRPr lang="en-US" dirty="0"/>
          </a:p>
        </p:txBody>
      </p:sp>
    </p:spTree>
    <p:extLst>
      <p:ext uri="{BB962C8B-B14F-4D97-AF65-F5344CB8AC3E}">
        <p14:creationId xmlns:p14="http://schemas.microsoft.com/office/powerpoint/2010/main" val="596801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Problems</a:t>
            </a:r>
            <a:endParaRPr lang="en-US" dirty="0"/>
          </a:p>
        </p:txBody>
      </p:sp>
      <p:sp>
        <p:nvSpPr>
          <p:cNvPr id="3" name="Content Placeholder 2"/>
          <p:cNvSpPr>
            <a:spLocks noGrp="1"/>
          </p:cNvSpPr>
          <p:nvPr>
            <p:ph idx="1"/>
          </p:nvPr>
        </p:nvSpPr>
        <p:spPr/>
        <p:txBody>
          <a:bodyPr>
            <a:normAutofit/>
          </a:bodyPr>
          <a:lstStyle/>
          <a:p>
            <a:r>
              <a:rPr lang="en-US" dirty="0" smtClean="0"/>
              <a:t>Local zoning</a:t>
            </a:r>
          </a:p>
          <a:p>
            <a:r>
              <a:rPr lang="en-US" dirty="0" smtClean="0"/>
              <a:t>Local politics</a:t>
            </a:r>
          </a:p>
          <a:p>
            <a:r>
              <a:rPr lang="en-US" dirty="0" smtClean="0"/>
              <a:t>National politics (</a:t>
            </a:r>
            <a:r>
              <a:rPr lang="en-US" dirty="0" err="1" smtClean="0"/>
              <a:t>esp</a:t>
            </a:r>
            <a:r>
              <a:rPr lang="en-US" dirty="0" smtClean="0"/>
              <a:t> DC)</a:t>
            </a:r>
          </a:p>
          <a:p>
            <a:r>
              <a:rPr lang="en-US" dirty="0" smtClean="0"/>
              <a:t>Prevailing local demographic &amp; employment conditions</a:t>
            </a:r>
          </a:p>
          <a:p>
            <a:r>
              <a:rPr lang="en-US" dirty="0" smtClean="0"/>
              <a:t>Competitive conditions</a:t>
            </a:r>
          </a:p>
          <a:p>
            <a:r>
              <a:rPr lang="en-US" dirty="0" smtClean="0"/>
              <a:t>Consumer choice</a:t>
            </a:r>
          </a:p>
          <a:p>
            <a:r>
              <a:rPr lang="en-US" dirty="0" smtClean="0"/>
              <a:t>Creative destruction</a:t>
            </a:r>
          </a:p>
          <a:p>
            <a:pPr lvl="1"/>
            <a:endParaRPr lang="en-US" dirty="0"/>
          </a:p>
        </p:txBody>
      </p:sp>
    </p:spTree>
    <p:extLst>
      <p:ext uri="{BB962C8B-B14F-4D97-AF65-F5344CB8AC3E}">
        <p14:creationId xmlns:p14="http://schemas.microsoft.com/office/powerpoint/2010/main" val="3322038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Bromley thoughts</a:t>
            </a:r>
            <a:endParaRPr lang="en-US" dirty="0"/>
          </a:p>
        </p:txBody>
      </p:sp>
      <p:sp>
        <p:nvSpPr>
          <p:cNvPr id="3" name="Content Placeholder 2"/>
          <p:cNvSpPr>
            <a:spLocks noGrp="1"/>
          </p:cNvSpPr>
          <p:nvPr>
            <p:ph idx="1"/>
          </p:nvPr>
        </p:nvSpPr>
        <p:spPr/>
        <p:txBody>
          <a:bodyPr>
            <a:normAutofit/>
          </a:bodyPr>
          <a:lstStyle/>
          <a:p>
            <a:r>
              <a:rPr lang="en-US" dirty="0" smtClean="0"/>
              <a:t>Why does </a:t>
            </a:r>
            <a:r>
              <a:rPr lang="en-US" dirty="0" err="1" smtClean="0"/>
              <a:t>Walmart</a:t>
            </a:r>
            <a:r>
              <a:rPr lang="en-US" dirty="0" smtClean="0"/>
              <a:t> want to be in DC?</a:t>
            </a:r>
          </a:p>
          <a:p>
            <a:r>
              <a:rPr lang="en-US" dirty="0" smtClean="0"/>
              <a:t>Political path: mayoral veto?</a:t>
            </a:r>
          </a:p>
          <a:p>
            <a:r>
              <a:rPr lang="en-US" dirty="0" smtClean="0"/>
              <a:t>Nature of competition</a:t>
            </a:r>
          </a:p>
          <a:p>
            <a:pPr lvl="1"/>
            <a:r>
              <a:rPr lang="en-US" dirty="0" smtClean="0"/>
              <a:t>Destructive element visible</a:t>
            </a:r>
          </a:p>
          <a:p>
            <a:pPr lvl="1"/>
            <a:r>
              <a:rPr lang="en-US" dirty="0" smtClean="0"/>
              <a:t>Creative elements unseen</a:t>
            </a:r>
          </a:p>
          <a:p>
            <a:pPr lvl="1"/>
            <a:r>
              <a:rPr lang="en-US" dirty="0" smtClean="0"/>
              <a:t>Politics thereof (Globalism, unionization, </a:t>
            </a:r>
            <a:r>
              <a:rPr lang="en-US" dirty="0" err="1" smtClean="0"/>
              <a:t>esp</a:t>
            </a:r>
            <a:r>
              <a:rPr lang="en-US" dirty="0" smtClean="0"/>
              <a:t>)</a:t>
            </a:r>
          </a:p>
          <a:p>
            <a:r>
              <a:rPr lang="en-US" dirty="0" smtClean="0"/>
              <a:t>Why is the minimum wage constitutional?</a:t>
            </a:r>
          </a:p>
          <a:p>
            <a:r>
              <a:rPr lang="en-US" dirty="0" smtClean="0"/>
              <a:t>This is DC: symbolism of </a:t>
            </a:r>
            <a:r>
              <a:rPr lang="en-US" dirty="0" err="1" smtClean="0"/>
              <a:t>Walmart</a:t>
            </a:r>
            <a:r>
              <a:rPr lang="en-US" dirty="0" smtClean="0"/>
              <a:t> near Capitol Hill very damaging to DNC</a:t>
            </a:r>
          </a:p>
        </p:txBody>
      </p:sp>
    </p:spTree>
    <p:extLst>
      <p:ext uri="{BB962C8B-B14F-4D97-AF65-F5344CB8AC3E}">
        <p14:creationId xmlns:p14="http://schemas.microsoft.com/office/powerpoint/2010/main" val="1162779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Student Responses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“was it wrong from a political and legal standpoint?”</a:t>
            </a:r>
          </a:p>
          <a:p>
            <a:r>
              <a:rPr lang="en-US" dirty="0" smtClean="0"/>
              <a:t>“Starbucks” story</a:t>
            </a:r>
          </a:p>
          <a:p>
            <a:r>
              <a:rPr lang="en-US" dirty="0" smtClean="0"/>
              <a:t>“availability, price, and convenience”</a:t>
            </a:r>
          </a:p>
          <a:p>
            <a:r>
              <a:rPr lang="en-US" dirty="0" smtClean="0"/>
              <a:t>“bad behavior is almost always good politics”</a:t>
            </a:r>
          </a:p>
          <a:p>
            <a:r>
              <a:rPr lang="en-US" dirty="0" smtClean="0"/>
              <a:t>“wouldn’t get the full news.”</a:t>
            </a:r>
          </a:p>
          <a:p>
            <a:r>
              <a:rPr lang="en-US" dirty="0" smtClean="0"/>
              <a:t>“Nixon v. General Services Administration decided that legislation with the main intention of punishing is unconstitutional, however, legislation enacted without such intentions is constitutional, granted, such legislation can have side effects of punishment, but can not intend to punish. “</a:t>
            </a:r>
            <a:endParaRPr lang="en-US" dirty="0"/>
          </a:p>
        </p:txBody>
      </p:sp>
    </p:spTree>
    <p:extLst>
      <p:ext uri="{BB962C8B-B14F-4D97-AF65-F5344CB8AC3E}">
        <p14:creationId xmlns:p14="http://schemas.microsoft.com/office/powerpoint/2010/main" val="1367550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a:t>Student Responses</a:t>
            </a:r>
          </a:p>
        </p:txBody>
      </p:sp>
      <p:sp>
        <p:nvSpPr>
          <p:cNvPr id="3" name="Content Placeholder 2"/>
          <p:cNvSpPr>
            <a:spLocks noGrp="1"/>
          </p:cNvSpPr>
          <p:nvPr>
            <p:ph idx="1"/>
          </p:nvPr>
        </p:nvSpPr>
        <p:spPr/>
        <p:txBody>
          <a:bodyPr>
            <a:normAutofit/>
          </a:bodyPr>
          <a:lstStyle/>
          <a:p>
            <a:r>
              <a:rPr lang="en-US" dirty="0" smtClean="0"/>
              <a:t>“fair competition”</a:t>
            </a:r>
          </a:p>
          <a:p>
            <a:r>
              <a:rPr lang="en-US" dirty="0" smtClean="0"/>
              <a:t>“large companies run politics; without.. America would be a failing nation based on its reliance on … politics and business”</a:t>
            </a:r>
          </a:p>
          <a:p>
            <a:r>
              <a:rPr lang="en-US" dirty="0" smtClean="0"/>
              <a:t>“abuse their workers”</a:t>
            </a:r>
          </a:p>
          <a:p>
            <a:r>
              <a:rPr lang="en-US" dirty="0" smtClean="0"/>
              <a:t>“</a:t>
            </a:r>
            <a:r>
              <a:rPr lang="en-US" dirty="0" smtClean="0"/>
              <a:t>new jobs will be created” </a:t>
            </a:r>
          </a:p>
          <a:p>
            <a:r>
              <a:rPr lang="en-US" dirty="0" smtClean="0"/>
              <a:t>“friendly competition”</a:t>
            </a:r>
          </a:p>
          <a:p>
            <a:r>
              <a:rPr lang="en-US" dirty="0" smtClean="0"/>
              <a:t>“unreasonably low costs”</a:t>
            </a:r>
          </a:p>
          <a:p>
            <a:r>
              <a:rPr lang="en-US" dirty="0" smtClean="0"/>
              <a:t>“destroying small business”</a:t>
            </a:r>
          </a:p>
          <a:p>
            <a:endParaRPr lang="en-US" dirty="0"/>
          </a:p>
        </p:txBody>
      </p:sp>
    </p:spTree>
    <p:extLst>
      <p:ext uri="{BB962C8B-B14F-4D97-AF65-F5344CB8AC3E}">
        <p14:creationId xmlns:p14="http://schemas.microsoft.com/office/powerpoint/2010/main" val="1208424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Student </a:t>
            </a:r>
            <a:r>
              <a:rPr lang="en-US" dirty="0" smtClean="0"/>
              <a:t>Responses</a:t>
            </a:r>
            <a:endParaRPr lang="en-US" dirty="0"/>
          </a:p>
        </p:txBody>
      </p:sp>
      <p:sp>
        <p:nvSpPr>
          <p:cNvPr id="3" name="Content Placeholder 2"/>
          <p:cNvSpPr>
            <a:spLocks noGrp="1"/>
          </p:cNvSpPr>
          <p:nvPr>
            <p:ph idx="1"/>
          </p:nvPr>
        </p:nvSpPr>
        <p:spPr/>
        <p:txBody>
          <a:bodyPr>
            <a:normAutofit lnSpcReduction="10000"/>
          </a:bodyPr>
          <a:lstStyle/>
          <a:p>
            <a:r>
              <a:rPr lang="en-US" dirty="0" smtClean="0"/>
              <a:t>“Only a pure elitist would say that there is no point in helping small businesses”</a:t>
            </a:r>
          </a:p>
          <a:p>
            <a:r>
              <a:rPr lang="en-US" dirty="0" smtClean="0"/>
              <a:t>“the concerns and needs of their constituents”</a:t>
            </a:r>
          </a:p>
          <a:p>
            <a:r>
              <a:rPr lang="en-US" dirty="0" smtClean="0"/>
              <a:t>“</a:t>
            </a:r>
            <a:r>
              <a:rPr lang="en-US" dirty="0" err="1" smtClean="0"/>
              <a:t>Walmart</a:t>
            </a:r>
            <a:r>
              <a:rPr lang="en-US" dirty="0" smtClean="0"/>
              <a:t> has the reputation of destroying as many jobs as it creates.”</a:t>
            </a:r>
          </a:p>
          <a:p>
            <a:r>
              <a:rPr lang="en-US" dirty="0" smtClean="0"/>
              <a:t>“passing this law to hurt </a:t>
            </a:r>
            <a:r>
              <a:rPr lang="en-US" dirty="0" err="1" smtClean="0"/>
              <a:t>Walmart</a:t>
            </a:r>
            <a:r>
              <a:rPr lang="en-US" dirty="0" smtClean="0"/>
              <a:t> rather than to help the employees”</a:t>
            </a:r>
          </a:p>
          <a:p>
            <a:r>
              <a:rPr lang="en-US" dirty="0" smtClean="0"/>
              <a:t>“But overall its DC’s choice”</a:t>
            </a:r>
          </a:p>
          <a:p>
            <a:r>
              <a:rPr lang="en-US" dirty="0" smtClean="0"/>
              <a:t>“It would have been convenient for having Wal-Mart around DC for the majority of the people”</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57244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Student </a:t>
            </a:r>
            <a:r>
              <a:rPr lang="en-US" dirty="0" smtClean="0"/>
              <a:t>Responses</a:t>
            </a:r>
            <a:endParaRPr lang="en-US" dirty="0"/>
          </a:p>
        </p:txBody>
      </p:sp>
      <p:sp>
        <p:nvSpPr>
          <p:cNvPr id="3" name="Content Placeholder 2"/>
          <p:cNvSpPr>
            <a:spLocks noGrp="1"/>
          </p:cNvSpPr>
          <p:nvPr>
            <p:ph idx="1"/>
          </p:nvPr>
        </p:nvSpPr>
        <p:spPr/>
        <p:txBody>
          <a:bodyPr/>
          <a:lstStyle/>
          <a:p>
            <a:r>
              <a:rPr lang="en-US" dirty="0" smtClean="0"/>
              <a:t>“aren’t they at the same time ensuring the rights of the minority?”</a:t>
            </a:r>
          </a:p>
          <a:p>
            <a:r>
              <a:rPr lang="en-US" dirty="0" smtClean="0"/>
              <a:t>“on behalf of the people”</a:t>
            </a:r>
          </a:p>
          <a:p>
            <a:r>
              <a:rPr lang="en-US" dirty="0" smtClean="0"/>
              <a:t>“the Book Sore here at Stanford”</a:t>
            </a:r>
          </a:p>
          <a:p>
            <a:endParaRPr lang="en-US" dirty="0"/>
          </a:p>
        </p:txBody>
      </p:sp>
    </p:spTree>
    <p:extLst>
      <p:ext uri="{BB962C8B-B14F-4D97-AF65-F5344CB8AC3E}">
        <p14:creationId xmlns:p14="http://schemas.microsoft.com/office/powerpoint/2010/main" val="25638437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TotalTime>
  <Words>389</Words>
  <Application>Microsoft Office PowerPoint</Application>
  <PresentationFormat>On-screen Show (4:3)</PresentationFormat>
  <Paragraphs>61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Walmart</vt:lpstr>
      <vt:lpstr>Good? Evil?</vt:lpstr>
      <vt:lpstr>Conditions</vt:lpstr>
      <vt:lpstr>Problems</vt:lpstr>
      <vt:lpstr>Bromley thoughts</vt:lpstr>
      <vt:lpstr>Student Responses</vt:lpstr>
      <vt:lpstr>Student Responses</vt:lpstr>
      <vt:lpstr>Student Responses</vt:lpstr>
      <vt:lpstr>Student Responses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Walmart</dc:title>
  <dc:creator>Michael Bromley</dc:creator>
  <cp:lastModifiedBy>Michael Bromley</cp:lastModifiedBy>
  <cp:revision>5</cp:revision>
  <dcterms:created xsi:type="dcterms:W3CDTF">2013-07-11T14:43:08Z</dcterms:created>
  <dcterms:modified xsi:type="dcterms:W3CDTF">2013-07-11T15:35:05Z</dcterms:modified>
</cp:coreProperties>
</file>