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6A9D099-1B7C-4EE6-8A3E-0644C0332B76}" type="datetimeFigureOut">
              <a:rPr lang="en-US" smtClean="0"/>
              <a:t>7/4/2013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8A35C86-C431-45E0-804F-60F5E192400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A9D099-1B7C-4EE6-8A3E-0644C0332B76}"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A9D099-1B7C-4EE6-8A3E-0644C0332B76}"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A9D099-1B7C-4EE6-8A3E-0644C0332B76}"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A9D099-1B7C-4EE6-8A3E-0644C0332B76}"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A35C86-C431-45E0-804F-60F5E192400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A9D099-1B7C-4EE6-8A3E-0644C0332B76}"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A9D099-1B7C-4EE6-8A3E-0644C0332B76}" type="datetimeFigureOut">
              <a:rPr lang="en-US" smtClean="0"/>
              <a:t>7/4/2013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A9D099-1B7C-4EE6-8A3E-0644C0332B76}" type="datetimeFigureOut">
              <a:rPr lang="en-US" smtClean="0"/>
              <a:t>7/4/2013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9D099-1B7C-4EE6-8A3E-0644C0332B76}" type="datetimeFigureOut">
              <a:rPr lang="en-US" smtClean="0"/>
              <a:t>7/4/2013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A9D099-1B7C-4EE6-8A3E-0644C0332B76}"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A35C86-C431-45E0-804F-60F5E19240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A9D099-1B7C-4EE6-8A3E-0644C0332B76}"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8A35C86-C431-45E0-804F-60F5E192400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A9D099-1B7C-4EE6-8A3E-0644C0332B76}" type="datetimeFigureOut">
              <a:rPr lang="en-US" smtClean="0"/>
              <a:t>7/4/2013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A35C86-C431-45E0-804F-60F5E192400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Theories of Revolution</a:t>
            </a:r>
            <a:endParaRPr lang="en-US" dirty="0"/>
          </a:p>
        </p:txBody>
      </p:sp>
      <p:sp>
        <p:nvSpPr>
          <p:cNvPr id="3" name="Subtitle 2"/>
          <p:cNvSpPr>
            <a:spLocks noGrp="1"/>
          </p:cNvSpPr>
          <p:nvPr>
            <p:ph type="subTitle" idx="1"/>
          </p:nvPr>
        </p:nvSpPr>
        <p:spPr/>
        <p:txBody>
          <a:bodyPr/>
          <a:lstStyle/>
          <a:p>
            <a:r>
              <a:rPr lang="en-US" dirty="0" smtClean="0"/>
              <a:t>Ideas that matter?</a:t>
            </a:r>
            <a:endParaRPr lang="en-US" dirty="0"/>
          </a:p>
        </p:txBody>
      </p:sp>
    </p:spTree>
    <p:extLst>
      <p:ext uri="{BB962C8B-B14F-4D97-AF65-F5344CB8AC3E}">
        <p14:creationId xmlns:p14="http://schemas.microsoft.com/office/powerpoint/2010/main" val="3993694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&amp; Reality</a:t>
            </a:r>
            <a:endParaRPr lang="en-US" dirty="0"/>
          </a:p>
        </p:txBody>
      </p:sp>
      <p:sp>
        <p:nvSpPr>
          <p:cNvPr id="3" name="Content Placeholder 2"/>
          <p:cNvSpPr>
            <a:spLocks noGrp="1"/>
          </p:cNvSpPr>
          <p:nvPr>
            <p:ph idx="1"/>
          </p:nvPr>
        </p:nvSpPr>
        <p:spPr/>
        <p:txBody>
          <a:bodyPr>
            <a:normAutofit fontScale="92500" lnSpcReduction="10000"/>
          </a:bodyPr>
          <a:lstStyle/>
          <a:p>
            <a:r>
              <a:rPr lang="en-US" b="0" i="0" u="none" strike="noStrike" baseline="0" dirty="0" smtClean="0"/>
              <a:t>The </a:t>
            </a:r>
            <a:r>
              <a:rPr lang="en-US" b="0" i="0" u="none" strike="noStrike" baseline="0" dirty="0" err="1" smtClean="0"/>
              <a:t>Morgans</a:t>
            </a:r>
            <a:r>
              <a:rPr lang="en-US" b="0" i="0" u="none" strike="noStrike" baseline="0" dirty="0" smtClean="0"/>
              <a:t> retell an old story from Boston of one “Jonathan </a:t>
            </a:r>
            <a:r>
              <a:rPr lang="en-US" b="0" i="0" u="none" strike="noStrike" baseline="0" dirty="0" err="1" smtClean="0"/>
              <a:t>Loring’s</a:t>
            </a:r>
            <a:r>
              <a:rPr lang="en-US" b="0" i="0" u="none" strike="noStrike" baseline="0" dirty="0" smtClean="0"/>
              <a:t> barn” that held the misfortune “some thirty years” before the Stamp Act to occupy suitable ground for a road. While the selectmen debated the legality of removing it, a mob, ever with “blackened faces” it seems, literally dismantled the problem. Perhaps, then, frustration and expediency as much as theory explains the American Revolution. Taxes bothered. Inadequate voice in Parliament annoyed. Royal officers galled. Redcoats and press gangs were downright appalling. These tensions, then, while easily expressed in philosophy, only mattered really once gone from disagreeable to exasperating. Then the exasperated took out an axe.</a:t>
            </a:r>
          </a:p>
          <a:p>
            <a:endParaRPr lang="en-US" dirty="0"/>
          </a:p>
        </p:txBody>
      </p:sp>
    </p:spTree>
    <p:extLst>
      <p:ext uri="{BB962C8B-B14F-4D97-AF65-F5344CB8AC3E}">
        <p14:creationId xmlns:p14="http://schemas.microsoft.com/office/powerpoint/2010/main" val="1257505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liberalism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Enlightenment theories of / beliefs in:</a:t>
            </a:r>
          </a:p>
          <a:p>
            <a:r>
              <a:rPr lang="en-US" dirty="0" smtClean="0"/>
              <a:t>Liberty</a:t>
            </a:r>
          </a:p>
          <a:p>
            <a:r>
              <a:rPr lang="en-US" dirty="0" smtClean="0"/>
              <a:t>Equality</a:t>
            </a:r>
          </a:p>
          <a:p>
            <a:r>
              <a:rPr lang="en-US" dirty="0" smtClean="0"/>
              <a:t>Rights of men</a:t>
            </a:r>
          </a:p>
          <a:p>
            <a:r>
              <a:rPr lang="en-US" dirty="0" smtClean="0"/>
              <a:t>Individualism</a:t>
            </a:r>
          </a:p>
          <a:p>
            <a:r>
              <a:rPr lang="en-US" dirty="0" smtClean="0"/>
              <a:t>Trade &amp; consumption</a:t>
            </a:r>
          </a:p>
          <a:p>
            <a:r>
              <a:rPr lang="en-US" dirty="0" smtClean="0"/>
              <a:t>Humanism</a:t>
            </a:r>
          </a:p>
          <a:p>
            <a:r>
              <a:rPr lang="en-US" dirty="0" smtClean="0"/>
              <a:t>Justifies rebellion</a:t>
            </a:r>
            <a:endParaRPr lang="en-US" dirty="0"/>
          </a:p>
        </p:txBody>
      </p:sp>
    </p:spTree>
    <p:extLst>
      <p:ext uri="{BB962C8B-B14F-4D97-AF65-F5344CB8AC3E}">
        <p14:creationId xmlns:p14="http://schemas.microsoft.com/office/powerpoint/2010/main" val="1567092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republicanism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Belief in:</a:t>
            </a:r>
          </a:p>
          <a:p>
            <a:r>
              <a:rPr lang="en-US" dirty="0" smtClean="0"/>
              <a:t>Self-rule</a:t>
            </a:r>
          </a:p>
          <a:p>
            <a:r>
              <a:rPr lang="en-US" dirty="0" smtClean="0"/>
              <a:t>Property</a:t>
            </a:r>
          </a:p>
          <a:p>
            <a:r>
              <a:rPr lang="en-US" dirty="0" smtClean="0"/>
              <a:t>Civic virtue</a:t>
            </a:r>
          </a:p>
          <a:p>
            <a:r>
              <a:rPr lang="en-US" dirty="0" smtClean="0"/>
              <a:t>Common good</a:t>
            </a:r>
          </a:p>
          <a:p>
            <a:r>
              <a:rPr lang="en-US" dirty="0" smtClean="0"/>
              <a:t>“country” = virtuous / “court” = corrupt  (also cities) (Country v. Royalist)</a:t>
            </a:r>
          </a:p>
          <a:p>
            <a:r>
              <a:rPr lang="en-US" dirty="0" smtClean="0"/>
              <a:t>Citizen militia = virtuous / Standing armies = corrupt</a:t>
            </a:r>
          </a:p>
          <a:p>
            <a:endParaRPr lang="en-US" dirty="0"/>
          </a:p>
        </p:txBody>
      </p:sp>
    </p:spTree>
    <p:extLst>
      <p:ext uri="{BB962C8B-B14F-4D97-AF65-F5344CB8AC3E}">
        <p14:creationId xmlns:p14="http://schemas.microsoft.com/office/powerpoint/2010/main" val="484832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Consumerism</a:t>
            </a:r>
            <a:endParaRPr lang="en-US" dirty="0"/>
          </a:p>
        </p:txBody>
      </p:sp>
      <p:sp>
        <p:nvSpPr>
          <p:cNvPr id="3" name="Content Placeholder 2"/>
          <p:cNvSpPr>
            <a:spLocks noGrp="1"/>
          </p:cNvSpPr>
          <p:nvPr>
            <p:ph idx="1"/>
          </p:nvPr>
        </p:nvSpPr>
        <p:spPr/>
        <p:txBody>
          <a:bodyPr/>
          <a:lstStyle/>
          <a:p>
            <a:r>
              <a:rPr lang="en-US" dirty="0" smtClean="0"/>
              <a:t>Vibrant trading </a:t>
            </a:r>
            <a:r>
              <a:rPr lang="en-US" dirty="0" err="1" smtClean="0"/>
              <a:t>classe</a:t>
            </a:r>
            <a:endParaRPr lang="en-US" dirty="0" smtClean="0"/>
          </a:p>
          <a:p>
            <a:r>
              <a:rPr lang="en-US" dirty="0" smtClean="0"/>
              <a:t>Consumer expression = political expression </a:t>
            </a:r>
          </a:p>
          <a:p>
            <a:r>
              <a:rPr lang="en-US" dirty="0" smtClean="0"/>
              <a:t>Consumer expression in identity (“Boston Tea Party” teapots, etc.)</a:t>
            </a:r>
          </a:p>
          <a:p>
            <a:r>
              <a:rPr lang="en-US" dirty="0" smtClean="0"/>
              <a:t>Connectivity</a:t>
            </a:r>
          </a:p>
          <a:p>
            <a:r>
              <a:rPr lang="en-US" dirty="0" smtClean="0"/>
              <a:t>Self-interest &amp; politics intersection</a:t>
            </a:r>
            <a:endParaRPr lang="en-US" dirty="0"/>
          </a:p>
        </p:txBody>
      </p:sp>
    </p:spTree>
    <p:extLst>
      <p:ext uri="{BB962C8B-B14F-4D97-AF65-F5344CB8AC3E}">
        <p14:creationId xmlns:p14="http://schemas.microsoft.com/office/powerpoint/2010/main" val="4223553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on Correspondence</a:t>
            </a:r>
            <a:endParaRPr lang="en-US" dirty="0"/>
          </a:p>
        </p:txBody>
      </p:sp>
      <p:sp>
        <p:nvSpPr>
          <p:cNvPr id="3" name="Content Placeholder 2"/>
          <p:cNvSpPr>
            <a:spLocks noGrp="1"/>
          </p:cNvSpPr>
          <p:nvPr>
            <p:ph idx="1"/>
          </p:nvPr>
        </p:nvSpPr>
        <p:spPr/>
        <p:txBody>
          <a:bodyPr/>
          <a:lstStyle/>
          <a:p>
            <a:r>
              <a:rPr lang="en-US" dirty="0" smtClean="0"/>
              <a:t>Sons of Liberty</a:t>
            </a:r>
          </a:p>
          <a:p>
            <a:pPr lvl="1"/>
            <a:r>
              <a:rPr lang="en-US" dirty="0" smtClean="0"/>
              <a:t>Rhetoric</a:t>
            </a:r>
          </a:p>
          <a:p>
            <a:pPr lvl="1"/>
            <a:r>
              <a:rPr lang="en-US" dirty="0" smtClean="0"/>
              <a:t>Hysteria</a:t>
            </a:r>
          </a:p>
          <a:p>
            <a:r>
              <a:rPr lang="en-US" dirty="0" smtClean="0"/>
              <a:t>Concerted action</a:t>
            </a:r>
          </a:p>
          <a:p>
            <a:r>
              <a:rPr lang="en-US" dirty="0" smtClean="0"/>
              <a:t>Communication</a:t>
            </a:r>
          </a:p>
          <a:p>
            <a:r>
              <a:rPr lang="en-US" dirty="0" smtClean="0"/>
              <a:t>Boycotts</a:t>
            </a:r>
          </a:p>
        </p:txBody>
      </p:sp>
    </p:spTree>
    <p:extLst>
      <p:ext uri="{BB962C8B-B14F-4D97-AF65-F5344CB8AC3E}">
        <p14:creationId xmlns:p14="http://schemas.microsoft.com/office/powerpoint/2010/main" val="2569014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British Response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7 </a:t>
            </a:r>
            <a:r>
              <a:rPr lang="en-US" dirty="0" err="1" smtClean="0"/>
              <a:t>Yrs</a:t>
            </a:r>
            <a:r>
              <a:rPr lang="en-US" dirty="0" smtClean="0"/>
              <a:t> War</a:t>
            </a:r>
          </a:p>
          <a:p>
            <a:r>
              <a:rPr lang="en-US" dirty="0" smtClean="0"/>
              <a:t>Security</a:t>
            </a:r>
          </a:p>
          <a:p>
            <a:r>
              <a:rPr lang="en-US" dirty="0" smtClean="0"/>
              <a:t>Trade</a:t>
            </a:r>
          </a:p>
          <a:p>
            <a:r>
              <a:rPr lang="en-US" dirty="0" smtClean="0"/>
              <a:t>Overexpansion</a:t>
            </a:r>
          </a:p>
          <a:p>
            <a:r>
              <a:rPr lang="en-US" dirty="0" smtClean="0"/>
              <a:t>Supremacy of Parliament</a:t>
            </a:r>
          </a:p>
          <a:p>
            <a:r>
              <a:rPr lang="en-US" dirty="0" smtClean="0"/>
              <a:t>Morgan: </a:t>
            </a:r>
          </a:p>
          <a:p>
            <a:r>
              <a:rPr lang="en-US" b="0" i="0" u="none" strike="noStrike" baseline="0" dirty="0" smtClean="0"/>
              <a:t>“If the colonist had followed Hutchinson’s advice, perhaps they might have preserved their attachment to the mother country without necessarily suffering an unfair burden of taxation. Through humble petitions and silent economic pressure they might have been able to obtain the redress of their immediate grievances. But they would have obtained it as a favor, not as a right. Hutchinson’s mistake was in supposing that the colonies were willing to accept favors in place of rights. Fifty years before, they </a:t>
            </a:r>
            <a:r>
              <a:rPr lang="en-US" b="0" i="0" u="none" strike="noStrike" baseline="0" dirty="0" err="1" smtClean="0"/>
              <a:t>mgh</a:t>
            </a:r>
            <a:r>
              <a:rPr lang="en-US" b="0" i="0" u="none" strike="noStrike" baseline="0" dirty="0" smtClean="0"/>
              <a:t> </a:t>
            </a:r>
            <a:r>
              <a:rPr lang="en-US" b="0" i="0" u="none" strike="noStrike" baseline="0" dirty="0" err="1" smtClean="0"/>
              <a:t>aveh</a:t>
            </a:r>
            <a:r>
              <a:rPr lang="en-US" b="0" i="0" u="none" strike="noStrike" baseline="0" dirty="0" smtClean="0"/>
              <a:t> been, but never after the passage of the Stamp Act.” (229)</a:t>
            </a:r>
          </a:p>
          <a:p>
            <a:endParaRPr lang="en-US" dirty="0" smtClean="0"/>
          </a:p>
          <a:p>
            <a:endParaRPr lang="en-US" dirty="0" smtClean="0"/>
          </a:p>
        </p:txBody>
      </p:sp>
    </p:spTree>
    <p:extLst>
      <p:ext uri="{BB962C8B-B14F-4D97-AF65-F5344CB8AC3E}">
        <p14:creationId xmlns:p14="http://schemas.microsoft.com/office/powerpoint/2010/main" val="2823089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579</TotalTime>
  <Words>357</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Theories of Revolution</vt:lpstr>
      <vt:lpstr>Theory &amp; Reality</vt:lpstr>
      <vt:lpstr>liberalism</vt:lpstr>
      <vt:lpstr>republicanism</vt:lpstr>
      <vt:lpstr>Consumerism</vt:lpstr>
      <vt:lpstr>Committee on Correspondence</vt:lpstr>
      <vt:lpstr>British Response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Revolution</dc:title>
  <dc:creator>Michael Bromley</dc:creator>
  <cp:lastModifiedBy>Michael Bromley</cp:lastModifiedBy>
  <cp:revision>4</cp:revision>
  <dcterms:created xsi:type="dcterms:W3CDTF">2013-07-04T15:17:43Z</dcterms:created>
  <dcterms:modified xsi:type="dcterms:W3CDTF">2013-07-05T00:56:44Z</dcterms:modified>
</cp:coreProperties>
</file>