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0AC8AD-DBF4-4207-8482-14ABD143D900}" type="datetimeFigureOut">
              <a:rPr lang="en-US" smtClean="0"/>
              <a:t>7/2/2013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067296-7BE6-4C35-B375-3E367182621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Robert Dahl &amp; </a:t>
            </a:r>
            <a:r>
              <a:rPr lang="en-US" dirty="0" err="1" smtClean="0"/>
              <a:t>Polyarchy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Polyarchy</a:t>
            </a:r>
            <a:r>
              <a:rPr lang="en-US" dirty="0" smtClean="0"/>
              <a:t> = form of government in which power is vested in 3 or </a:t>
            </a:r>
            <a:r>
              <a:rPr lang="en-US" smtClean="0"/>
              <a:t>more </a:t>
            </a:r>
            <a:r>
              <a:rPr lang="en-US" smtClean="0"/>
              <a:t>persons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Dahl’s “variables of power”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best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 worst: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Rational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Persuasion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Manipulative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persuasion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Inducement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Power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Coercion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Physical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force </a:t>
            </a:r>
          </a:p>
        </p:txBody>
      </p:sp>
    </p:spTree>
    <p:extLst>
      <p:ext uri="{BB962C8B-B14F-4D97-AF65-F5344CB8AC3E}">
        <p14:creationId xmlns:p14="http://schemas.microsoft.com/office/powerpoint/2010/main" val="3034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Dahl’s Ideal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tx2">
                  <a:lumMod val="75000"/>
                </a:schemeClr>
              </a:buCl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Five criteria: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Effective participation (opportunity to)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Voting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equality at the decisive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stage (one man one vote)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Enlightened understanding (open access to info and an informed electorate)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Control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of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agenda (access to deliberation)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Inclusiveness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Equality  (and equal stakes)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91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Robert Dahl &amp; Polyarchy</vt:lpstr>
      <vt:lpstr>Dahl’s “variables of power”</vt:lpstr>
      <vt:lpstr>Dahl’s Ideal Democracy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Dahl &amp; Polyarchy</dc:title>
  <dc:creator>Michael Bromley</dc:creator>
  <cp:lastModifiedBy>Michael Bromley</cp:lastModifiedBy>
  <cp:revision>6</cp:revision>
  <dcterms:created xsi:type="dcterms:W3CDTF">2013-07-02T15:17:47Z</dcterms:created>
  <dcterms:modified xsi:type="dcterms:W3CDTF">2013-07-02T18:59:30Z</dcterms:modified>
</cp:coreProperties>
</file>