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E7EE6-2479-4247-B5F5-E91DB5316BAA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0D65-4F58-4DB3-80C2-13DB68A1E6E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E7EE6-2479-4247-B5F5-E91DB5316BAA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0D65-4F58-4DB3-80C2-13DB68A1E6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E7EE6-2479-4247-B5F5-E91DB5316BAA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0D65-4F58-4DB3-80C2-13DB68A1E6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E7EE6-2479-4247-B5F5-E91DB5316BAA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0D65-4F58-4DB3-80C2-13DB68A1E6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E7EE6-2479-4247-B5F5-E91DB5316BAA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0D65-4F58-4DB3-80C2-13DB68A1E6E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E7EE6-2479-4247-B5F5-E91DB5316BAA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0D65-4F58-4DB3-80C2-13DB68A1E6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E7EE6-2479-4247-B5F5-E91DB5316BAA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0D65-4F58-4DB3-80C2-13DB68A1E6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E7EE6-2479-4247-B5F5-E91DB5316BAA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0D65-4F58-4DB3-80C2-13DB68A1E6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E7EE6-2479-4247-B5F5-E91DB5316BAA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0D65-4F58-4DB3-80C2-13DB68A1E6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E7EE6-2479-4247-B5F5-E91DB5316BAA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0D65-4F58-4DB3-80C2-13DB68A1E6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E7EE6-2479-4247-B5F5-E91DB5316BAA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CE10D65-4F58-4DB3-80C2-13DB68A1E6E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2E7EE6-2479-4247-B5F5-E91DB5316BAA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E10D65-4F58-4DB3-80C2-13DB68A1E6EF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Public Opinion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 you still believe in democracy?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255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en-US" dirty="0" smtClean="0"/>
              <a:t>democracy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= fooling most of the people </a:t>
            </a:r>
            <a:br>
              <a:rPr lang="en-US" sz="3600" b="1" dirty="0" smtClean="0">
                <a:solidFill>
                  <a:schemeClr val="tx2"/>
                </a:solidFill>
              </a:rPr>
            </a:br>
            <a:r>
              <a:rPr lang="en-US" sz="3600" b="1" dirty="0" smtClean="0">
                <a:solidFill>
                  <a:schemeClr val="tx2"/>
                </a:solidFill>
              </a:rPr>
              <a:t>most of the time</a:t>
            </a:r>
          </a:p>
          <a:p>
            <a:pPr marL="0" indent="0" algn="ctr">
              <a:buNone/>
            </a:pPr>
            <a:endParaRPr lang="en-US" sz="3600" b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??</a:t>
            </a:r>
            <a:endParaRPr lang="en-US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815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en-US" dirty="0" smtClean="0"/>
              <a:t>democracy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Democracy moderated by:</a:t>
            </a:r>
          </a:p>
          <a:p>
            <a:endParaRPr lang="en-US" dirty="0"/>
          </a:p>
          <a:p>
            <a:r>
              <a:rPr lang="en-US" dirty="0" smtClean="0"/>
              <a:t>Fundamental law</a:t>
            </a:r>
          </a:p>
          <a:p>
            <a:r>
              <a:rPr lang="en-US" dirty="0" smtClean="0"/>
              <a:t>Rules and processes</a:t>
            </a:r>
          </a:p>
          <a:p>
            <a:r>
              <a:rPr lang="en-US" dirty="0" smtClean="0"/>
              <a:t>Wide distribution of powers</a:t>
            </a:r>
          </a:p>
          <a:p>
            <a:r>
              <a:rPr lang="en-US" dirty="0" smtClean="0"/>
              <a:t>Competitive political structures</a:t>
            </a:r>
          </a:p>
          <a:p>
            <a:r>
              <a:rPr lang="en-US" dirty="0" smtClean="0"/>
              <a:t>Stable political 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39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36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Public Opinion</vt:lpstr>
      <vt:lpstr>democracy</vt:lpstr>
      <vt:lpstr>democracy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Opinion</dc:title>
  <dc:creator>Michael Bromley</dc:creator>
  <cp:lastModifiedBy>Michael Bromley</cp:lastModifiedBy>
  <cp:revision>1</cp:revision>
  <dcterms:created xsi:type="dcterms:W3CDTF">2013-07-12T15:02:48Z</dcterms:created>
  <dcterms:modified xsi:type="dcterms:W3CDTF">2013-07-12T15:05:18Z</dcterms:modified>
</cp:coreProperties>
</file>