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4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9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1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5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7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7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9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5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A0B9A-F4B3-4CE9-A40E-8460313B313A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4B72-E943-4098-A986-711039FB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9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Equality v Liberty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8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Contradictory?</a:t>
            </a:r>
          </a:p>
          <a:p>
            <a:endParaRPr lang="en-US" dirty="0"/>
          </a:p>
          <a:p>
            <a:r>
              <a:rPr lang="en-US" dirty="0" smtClean="0"/>
              <a:t>Tension between them &gt;&gt; to do graphic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4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Also: </a:t>
            </a:r>
          </a:p>
          <a:p>
            <a:endParaRPr lang="en-US" dirty="0"/>
          </a:p>
          <a:p>
            <a:r>
              <a:rPr lang="en-US" dirty="0" smtClean="0"/>
              <a:t>Add </a:t>
            </a:r>
            <a:r>
              <a:rPr lang="en-US" smtClean="0"/>
              <a:t>additional pressures</a:t>
            </a:r>
            <a:r>
              <a:rPr lang="en-US" dirty="0" smtClean="0"/>
              <a:t>/ tensions</a:t>
            </a:r>
          </a:p>
          <a:p>
            <a:r>
              <a:rPr lang="en-US" dirty="0" smtClean="0"/>
              <a:t>Self-governance</a:t>
            </a:r>
          </a:p>
          <a:p>
            <a:r>
              <a:rPr lang="en-US" dirty="0" smtClean="0"/>
              <a:t>Public safety &gt;&gt;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03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Equality v Liberty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 v Liberty</dc:title>
  <dc:creator>Michael Bromley</dc:creator>
  <cp:lastModifiedBy>Michael Bromley</cp:lastModifiedBy>
  <cp:revision>1</cp:revision>
  <dcterms:created xsi:type="dcterms:W3CDTF">2013-07-01T22:37:57Z</dcterms:created>
  <dcterms:modified xsi:type="dcterms:W3CDTF">2013-07-01T22:39:22Z</dcterms:modified>
</cp:coreProperties>
</file>