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6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8" autoAdjust="0"/>
    <p:restoredTop sz="89163" autoAdjust="0"/>
  </p:normalViewPr>
  <p:slideViewPr>
    <p:cSldViewPr>
      <p:cViewPr varScale="1">
        <p:scale>
          <a:sx n="101" d="100"/>
          <a:sy n="101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1/13/2010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524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Origins of American Government: a Time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334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1754-1763  French-Indian War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Albany Conference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1764-1775   various taxes  &amp; trade restrictions imposed by 	       England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1770	Boston Massacre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1773	Boston Tea Party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1774 	First Continental Congress (issues “Declaration &amp;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Resolves”)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1775	British troops occupy Boston (Paul Revere’s ride)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Committee of Correspondence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Second Continental Congress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war begins across American colonies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1524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Origins of American Government: a Time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33400"/>
            <a:ext cx="6858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1776	Declaration of Independence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Articles of Confederation drafted (ratified 	in 1781)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1781	End of Revolutionary War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1783	Washington resigns commission as 	commander of Continental Army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1786	Annapolis Convention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1786/7	Shay’s Rebellion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1787	Constitutional Convention at Philadelphia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1788	Constitution ratified by 9/13ths of States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1789	Washington elected 1st President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Congress meets &amp; inaugurates Washington 	as President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37407</TotalTime>
  <Words>20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1952</cp:revision>
  <dcterms:created xsi:type="dcterms:W3CDTF">2008-03-04T18:17:36Z</dcterms:created>
  <dcterms:modified xsi:type="dcterms:W3CDTF">2010-01-13T15:21:08Z</dcterms:modified>
</cp:coreProperties>
</file>